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 smtClean="0"/>
              <a:t>Faceți clic pentru editarea stilului de subtitlu al coordonatorului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7B2AD-34D6-4093-8772-DC8079B6D00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79512" y="1844824"/>
            <a:ext cx="8784976" cy="46805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ULIM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260648"/>
            <a:ext cx="2088232" cy="14401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Picture 2" descr="stemaBulgar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332656"/>
            <a:ext cx="2088232" cy="14401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Box 3"/>
          <p:cNvSpPr txBox="1"/>
          <p:nvPr/>
        </p:nvSpPr>
        <p:spPr>
          <a:xfrm>
            <a:off x="359024" y="1772816"/>
            <a:ext cx="8317432" cy="4645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o-RO" sz="4600" b="1" spc="300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C0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Baskerville Old Face" pitchFamily="18" charset="0"/>
                <a:ea typeface="Calibri"/>
                <a:cs typeface="Times New Roman"/>
              </a:rPr>
              <a:t>ANUNŢ!!!</a:t>
            </a:r>
            <a:endParaRPr lang="en-US" sz="4600" b="1" spc="300" dirty="0" smtClean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rgbClr val="C0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Baskerville Old Face" pitchFamily="18" charset="0"/>
              <a:ea typeface="Calibri"/>
              <a:cs typeface="Times New Roman"/>
            </a:endParaRPr>
          </a:p>
          <a:p>
            <a:pPr algn="just">
              <a:spcAft>
                <a:spcPts val="1000"/>
              </a:spcAft>
            </a:pPr>
            <a:r>
              <a:rPr lang="ro-RO" sz="2600" dirty="0" smtClean="0">
                <a:latin typeface="Baskerville Old Face" pitchFamily="18" charset="0"/>
                <a:ea typeface="Calibri"/>
                <a:cs typeface="Times New Roman"/>
              </a:rPr>
              <a:t>	</a:t>
            </a:r>
            <a:r>
              <a:rPr lang="ro-RO" sz="2400" b="1" dirty="0" smtClean="0">
                <a:solidFill>
                  <a:srgbClr val="002060"/>
                </a:solidFill>
                <a:latin typeface="Baskerville Old Face" pitchFamily="18" charset="0"/>
                <a:ea typeface="Calibri"/>
                <a:cs typeface="Times New Roman"/>
              </a:rPr>
              <a:t>Ambasada </a:t>
            </a:r>
            <a:r>
              <a:rPr lang="ro-RO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ea typeface="Calibri"/>
                <a:cs typeface="Times New Roman"/>
              </a:rPr>
              <a:t>Republicii Bulgaria la Chişinău </a:t>
            </a:r>
            <a:r>
              <a:rPr lang="ro-RO" sz="2400" b="1" dirty="0" smtClean="0">
                <a:solidFill>
                  <a:srgbClr val="002060"/>
                </a:solidFill>
                <a:latin typeface="Baskerville Old Face" pitchFamily="18" charset="0"/>
                <a:ea typeface="Calibri"/>
                <a:cs typeface="Times New Roman"/>
              </a:rPr>
              <a:t>anunţă că oferă posibilitatea studenţii</a:t>
            </a:r>
            <a:r>
              <a:rPr lang="en-US" sz="2400" b="1" dirty="0" err="1" smtClean="0">
                <a:solidFill>
                  <a:srgbClr val="002060"/>
                </a:solidFill>
                <a:latin typeface="Baskerville Old Face" pitchFamily="18" charset="0"/>
                <a:ea typeface="Calibri"/>
                <a:cs typeface="Times New Roman"/>
              </a:rPr>
              <a:t>lor</a:t>
            </a:r>
            <a:r>
              <a:rPr lang="ro-RO" sz="2400" b="1" dirty="0" smtClean="0">
                <a:solidFill>
                  <a:srgbClr val="002060"/>
                </a:solidFill>
                <a:latin typeface="Baskerville Old Face" pitchFamily="18" charset="0"/>
                <a:ea typeface="Calibri"/>
                <a:cs typeface="Times New Roman"/>
              </a:rPr>
              <a:t> care studiază specialităţi de profil umanitar</a:t>
            </a:r>
            <a:r>
              <a:rPr lang="en-US" sz="2400" b="1" dirty="0" smtClean="0">
                <a:solidFill>
                  <a:srgbClr val="002060"/>
                </a:solidFill>
                <a:latin typeface="Baskerville Old Face" pitchFamily="18" charset="0"/>
                <a:ea typeface="Calibri"/>
                <a:cs typeface="Times New Roman"/>
              </a:rPr>
              <a:t> </a:t>
            </a:r>
            <a:r>
              <a:rPr lang="ro-RO" sz="2400" b="1" dirty="0" smtClean="0">
                <a:solidFill>
                  <a:srgbClr val="002060"/>
                </a:solidFill>
                <a:latin typeface="Baskerville Old Face" pitchFamily="18" charset="0"/>
                <a:ea typeface="Calibri"/>
                <a:cs typeface="Times New Roman"/>
              </a:rPr>
              <a:t>de efectua un stagiu de practică </a:t>
            </a:r>
            <a:r>
              <a:rPr lang="vi-VN" sz="2400" b="1" dirty="0" smtClean="0">
                <a:solidFill>
                  <a:srgbClr val="002060"/>
                </a:solidFill>
                <a:latin typeface="Baskerville Old Face" pitchFamily="18" charset="0"/>
                <a:ea typeface="Calibri"/>
                <a:cs typeface="Times New Roman"/>
              </a:rPr>
              <a:t>la Secţia Consulară</a:t>
            </a:r>
            <a:r>
              <a:rPr lang="en-US" sz="2400" b="1" dirty="0" smtClean="0">
                <a:solidFill>
                  <a:srgbClr val="002060"/>
                </a:solidFill>
                <a:latin typeface="Baskerville Old Face" pitchFamily="18" charset="0"/>
                <a:ea typeface="Calibri"/>
                <a:cs typeface="Times New Roman"/>
              </a:rPr>
              <a:t> a </a:t>
            </a:r>
            <a:r>
              <a:rPr lang="en-US" sz="2400" b="1" dirty="0" err="1" smtClean="0">
                <a:solidFill>
                  <a:srgbClr val="002060"/>
                </a:solidFill>
                <a:latin typeface="Baskerville Old Face" pitchFamily="18" charset="0"/>
                <a:ea typeface="Calibri"/>
                <a:cs typeface="Times New Roman"/>
              </a:rPr>
              <a:t>Ambasadei</a:t>
            </a:r>
            <a:r>
              <a:rPr lang="en-US" sz="2400" b="1" dirty="0" smtClean="0">
                <a:solidFill>
                  <a:srgbClr val="002060"/>
                </a:solidFill>
                <a:latin typeface="Baskerville Old Face" pitchFamily="18" charset="0"/>
                <a:ea typeface="Calibri"/>
                <a:cs typeface="Times New Roman"/>
              </a:rPr>
              <a:t>.</a:t>
            </a:r>
          </a:p>
          <a:p>
            <a:pPr algn="just">
              <a:spcAft>
                <a:spcPts val="1000"/>
              </a:spcAft>
            </a:pPr>
            <a:r>
              <a:rPr lang="ro-RO" sz="2400" b="1" dirty="0" smtClean="0">
                <a:solidFill>
                  <a:srgbClr val="002060"/>
                </a:solidFill>
                <a:latin typeface="Baskerville Old Face" pitchFamily="18" charset="0"/>
                <a:ea typeface="Calibri"/>
              </a:rPr>
              <a:t>	</a:t>
            </a:r>
            <a:r>
              <a:rPr lang="ro-RO" sz="2400" b="1" dirty="0" err="1" smtClean="0">
                <a:solidFill>
                  <a:srgbClr val="002060"/>
                </a:solidFill>
                <a:latin typeface="Baskerville Old Face" pitchFamily="18" charset="0"/>
                <a:ea typeface="Calibri"/>
              </a:rPr>
              <a:t>Stagierea</a:t>
            </a:r>
            <a:r>
              <a:rPr lang="ro-RO" sz="2400" b="1" dirty="0" smtClean="0">
                <a:solidFill>
                  <a:srgbClr val="002060"/>
                </a:solidFill>
                <a:latin typeface="Baskerville Old Face" pitchFamily="18" charset="0"/>
                <a:ea typeface="Calibri"/>
              </a:rPr>
              <a:t> va avea loc în perioada </a:t>
            </a:r>
            <a:r>
              <a:rPr lang="ro-RO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ea typeface="Calibri"/>
              </a:rPr>
              <a:t>iunie-august 2013</a:t>
            </a:r>
            <a:endParaRPr lang="en-US" sz="24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  <a:ea typeface="Calibri"/>
            </a:endParaRPr>
          </a:p>
          <a:p>
            <a:r>
              <a:rPr lang="en-US" sz="2400" b="1" dirty="0" smtClean="0">
                <a:solidFill>
                  <a:srgbClr val="002060"/>
                </a:solidFill>
                <a:latin typeface="Baskerville Old Face" pitchFamily="18" charset="0"/>
                <a:ea typeface="Calibri"/>
              </a:rPr>
              <a:t>	</a:t>
            </a:r>
            <a:r>
              <a:rPr lang="en-US" sz="2400" b="1" u="sng" dirty="0" err="1" smtClean="0">
                <a:solidFill>
                  <a:srgbClr val="002060"/>
                </a:solidFill>
                <a:latin typeface="Baskerville Old Face" pitchFamily="18" charset="0"/>
                <a:ea typeface="Calibri"/>
              </a:rPr>
              <a:t>Documente</a:t>
            </a:r>
            <a:r>
              <a:rPr lang="en-US" sz="2400" b="1" u="sng" dirty="0" smtClean="0">
                <a:solidFill>
                  <a:srgbClr val="002060"/>
                </a:solidFill>
                <a:latin typeface="Baskerville Old Face" pitchFamily="18" charset="0"/>
                <a:ea typeface="Calibri"/>
              </a:rPr>
              <a:t> </a:t>
            </a:r>
            <a:r>
              <a:rPr lang="en-US" sz="2400" b="1" u="sng" dirty="0" err="1" smtClean="0">
                <a:solidFill>
                  <a:srgbClr val="002060"/>
                </a:solidFill>
                <a:latin typeface="Baskerville Old Face" pitchFamily="18" charset="0"/>
                <a:ea typeface="Calibri"/>
              </a:rPr>
              <a:t>necesare</a:t>
            </a:r>
            <a:r>
              <a:rPr lang="en-US" sz="2400" b="1" u="sng" dirty="0" smtClean="0">
                <a:solidFill>
                  <a:srgbClr val="002060"/>
                </a:solidFill>
                <a:latin typeface="Baskerville Old Face" pitchFamily="18" charset="0"/>
                <a:ea typeface="Calibri"/>
              </a:rPr>
              <a:t>: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2060"/>
                </a:solidFill>
                <a:latin typeface="Baskerville Old Face" pitchFamily="18" charset="0"/>
              </a:rPr>
              <a:t>   </a:t>
            </a:r>
            <a:r>
              <a:rPr lang="ro-RO" sz="2400" b="1" dirty="0" smtClean="0">
                <a:solidFill>
                  <a:srgbClr val="002060"/>
                </a:solidFill>
                <a:latin typeface="Baskerville Old Face" pitchFamily="18" charset="0"/>
              </a:rPr>
              <a:t>CV-ul (în limba bulgară, română, rusă);</a:t>
            </a:r>
            <a:endParaRPr lang="en-US" sz="2400" b="1" dirty="0" smtClean="0">
              <a:solidFill>
                <a:srgbClr val="002060"/>
              </a:solidFill>
              <a:latin typeface="Baskerville Old Face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2060"/>
                </a:solidFill>
                <a:latin typeface="Baskerville Old Face" pitchFamily="18" charset="0"/>
              </a:rPr>
              <a:t>   </a:t>
            </a:r>
            <a:r>
              <a:rPr lang="ro-RO" sz="2400" b="1" dirty="0" smtClean="0">
                <a:solidFill>
                  <a:srgbClr val="002060"/>
                </a:solidFill>
                <a:latin typeface="Baskerville Old Face" pitchFamily="18" charset="0"/>
              </a:rPr>
              <a:t>Copia buletinului de identitate;</a:t>
            </a:r>
            <a:endParaRPr lang="en-US" sz="2400" b="1" dirty="0" smtClean="0">
              <a:solidFill>
                <a:srgbClr val="002060"/>
              </a:solidFill>
              <a:latin typeface="Baskerville Old Face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2060"/>
                </a:solidFill>
                <a:latin typeface="Baskerville Old Face" pitchFamily="18" charset="0"/>
              </a:rPr>
              <a:t>   </a:t>
            </a:r>
            <a:r>
              <a:rPr lang="ro-RO" sz="2400" b="1" dirty="0" smtClean="0">
                <a:solidFill>
                  <a:srgbClr val="002060"/>
                </a:solidFill>
                <a:latin typeface="Baskerville Old Face" pitchFamily="18" charset="0"/>
              </a:rPr>
              <a:t>Adeverinţa de la Universitate că sunteţi student.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Temă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User</cp:lastModifiedBy>
  <cp:revision>3</cp:revision>
  <dcterms:modified xsi:type="dcterms:W3CDTF">2013-05-30T14:42:22Z</dcterms:modified>
</cp:coreProperties>
</file>