
<file path=[Content_Types].xml><?xml version="1.0" encoding="utf-8"?>
<Types xmlns="http://schemas.openxmlformats.org/package/2006/content-types">
  <Override PartName="/ppt/slides/slide29.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4"/>
  </p:notesMasterIdLst>
  <p:handoutMasterIdLst>
    <p:handoutMasterId r:id="rId35"/>
  </p:handoutMasterIdLst>
  <p:sldIdLst>
    <p:sldId id="322" r:id="rId3"/>
    <p:sldId id="323" r:id="rId4"/>
    <p:sldId id="336" r:id="rId5"/>
    <p:sldId id="324" r:id="rId6"/>
    <p:sldId id="325" r:id="rId7"/>
    <p:sldId id="326" r:id="rId8"/>
    <p:sldId id="327" r:id="rId9"/>
    <p:sldId id="328" r:id="rId10"/>
    <p:sldId id="329" r:id="rId11"/>
    <p:sldId id="337" r:id="rId12"/>
    <p:sldId id="338" r:id="rId13"/>
    <p:sldId id="330" r:id="rId14"/>
    <p:sldId id="339" r:id="rId15"/>
    <p:sldId id="331" r:id="rId16"/>
    <p:sldId id="332" r:id="rId17"/>
    <p:sldId id="333" r:id="rId18"/>
    <p:sldId id="334" r:id="rId19"/>
    <p:sldId id="335" r:id="rId20"/>
    <p:sldId id="340" r:id="rId21"/>
    <p:sldId id="341" r:id="rId22"/>
    <p:sldId id="342" r:id="rId23"/>
    <p:sldId id="343" r:id="rId24"/>
    <p:sldId id="344" r:id="rId25"/>
    <p:sldId id="345" r:id="rId26"/>
    <p:sldId id="346" r:id="rId27"/>
    <p:sldId id="347" r:id="rId28"/>
    <p:sldId id="348" r:id="rId29"/>
    <p:sldId id="349" r:id="rId30"/>
    <p:sldId id="350" r:id="rId31"/>
    <p:sldId id="354" r:id="rId32"/>
    <p:sldId id="353" r:id="rId33"/>
  </p:sldIdLst>
  <p:sldSz cx="12188825"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33"/>
    <a:srgbClr val="66FFFF"/>
    <a:srgbClr val="CC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16" autoAdjust="0"/>
    <p:restoredTop sz="94581" autoAdjust="0"/>
  </p:normalViewPr>
  <p:slideViewPr>
    <p:cSldViewPr showGuides="1">
      <p:cViewPr varScale="1">
        <p:scale>
          <a:sx n="55" d="100"/>
          <a:sy n="55" d="100"/>
        </p:scale>
        <p:origin x="-876" y="-78"/>
      </p:cViewPr>
      <p:guideLst>
        <p:guide orient="horz" pos="2160"/>
        <p:guide orient="horz" pos="4030"/>
        <p:guide orient="horz" pos="1200"/>
        <p:guide orient="horz" pos="1008"/>
        <p:guide orient="horz" pos="3792"/>
        <p:guide orient="horz"/>
        <p:guide orient="horz" pos="3360"/>
        <p:guide orient="horz" pos="3312"/>
        <p:guide pos="3839"/>
        <p:guide pos="959"/>
        <p:guide pos="6143"/>
        <p:guide pos="1247"/>
        <p:guide pos="7007"/>
        <p:guide pos="5855"/>
        <p:guide pos="671"/>
        <p:guide pos="715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A958F-408B-499C-9352-BC43382D86CF}"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A7B74C91-387B-4A0D-B977-DADF2130E58F}">
      <dgm:prSet phldrT="[Text]"/>
      <dgm:spPr>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dgm:spPr>
      <dgm:t>
        <a:bodyPr/>
        <a:lstStyle/>
        <a:p>
          <a:r>
            <a:rPr lang="en-US" b="1" dirty="0">
              <a:solidFill>
                <a:schemeClr val="bg1"/>
              </a:solidFill>
            </a:rPr>
            <a:t>langue</a:t>
          </a:r>
        </a:p>
      </dgm:t>
    </dgm:pt>
    <dgm:pt modelId="{5153CBFE-B4B4-4E46-BA6E-D6CCCC729DCD}" type="parTrans" cxnId="{18783ECA-958D-4104-ACCA-D53662DD5453}">
      <dgm:prSet/>
      <dgm:spPr/>
      <dgm:t>
        <a:bodyPr/>
        <a:lstStyle/>
        <a:p>
          <a:endParaRPr lang="en-US"/>
        </a:p>
      </dgm:t>
    </dgm:pt>
    <dgm:pt modelId="{FEF4284C-A43E-441A-9408-6AF5B70EADB3}" type="sibTrans" cxnId="{18783ECA-958D-4104-ACCA-D53662DD5453}">
      <dgm:prSet/>
      <dgm:spPr/>
      <dgm:t>
        <a:bodyPr/>
        <a:lstStyle/>
        <a:p>
          <a:endParaRPr lang="en-US"/>
        </a:p>
      </dgm:t>
    </dgm:pt>
    <dgm:pt modelId="{A2605381-A4D0-4167-A6CF-476373188AB0}">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lstStyle/>
        <a:p>
          <a:r>
            <a:rPr lang="en-US" sz="2400" b="1" dirty="0" err="1" smtClean="0">
              <a:solidFill>
                <a:srgbClr val="0000CC"/>
              </a:solidFill>
              <a:latin typeface="Bodoni MT Black" pitchFamily="18" charset="0"/>
            </a:rPr>
            <a:t>pouvoir</a:t>
          </a:r>
          <a:r>
            <a:rPr lang="en-US" sz="2200" b="1" dirty="0" smtClean="0">
              <a:solidFill>
                <a:srgbClr val="0000CC"/>
              </a:solidFill>
              <a:latin typeface="Bodoni MT Black" pitchFamily="18" charset="0"/>
            </a:rPr>
            <a:t> </a:t>
          </a:r>
          <a:r>
            <a:rPr lang="en-US" sz="2000" b="1" dirty="0" err="1" smtClean="0">
              <a:solidFill>
                <a:srgbClr val="0000CC"/>
              </a:solidFill>
              <a:latin typeface="Bodoni MT Black" pitchFamily="18" charset="0"/>
            </a:rPr>
            <a:t>économique</a:t>
          </a:r>
          <a:endParaRPr lang="en-US" sz="2000" b="1" dirty="0">
            <a:solidFill>
              <a:srgbClr val="0000CC"/>
            </a:solidFill>
            <a:latin typeface="Bodoni MT Black" pitchFamily="18" charset="0"/>
          </a:endParaRPr>
        </a:p>
      </dgm:t>
    </dgm:pt>
    <dgm:pt modelId="{3B8CF434-F8B6-4085-8914-BF87D5A0C1C3}" type="parTrans" cxnId="{41A594B7-D2E6-484D-B18F-82C7677C3912}">
      <dgm:prSet/>
      <dgm:spPr/>
      <dgm:t>
        <a:bodyPr/>
        <a:lstStyle/>
        <a:p>
          <a:endParaRPr lang="en-US"/>
        </a:p>
      </dgm:t>
    </dgm:pt>
    <dgm:pt modelId="{7D4DE000-B6B8-435C-9FF2-780CB08E9516}" type="sibTrans" cxnId="{41A594B7-D2E6-484D-B18F-82C7677C3912}">
      <dgm:prSet/>
      <dgm:spPr/>
      <dgm:t>
        <a:bodyPr/>
        <a:lstStyle/>
        <a:p>
          <a:endParaRPr lang="en-US"/>
        </a:p>
      </dgm:t>
    </dgm:pt>
    <dgm:pt modelId="{FB0BBE15-B782-4705-9AC5-2FD0F75FB9BE}">
      <dgm:prSet phldrT="[Text]"/>
      <dgm:spPr>
        <a:gradFill rotWithShape="0">
          <a:gsLst>
            <a:gs pos="0">
              <a:srgbClr val="FFF200"/>
            </a:gs>
            <a:gs pos="45000">
              <a:srgbClr val="FF7A00"/>
            </a:gs>
            <a:gs pos="70000">
              <a:srgbClr val="FF0300"/>
            </a:gs>
            <a:gs pos="100000">
              <a:srgbClr val="4D0808"/>
            </a:gs>
          </a:gsLst>
          <a:lin ang="5400000" scaled="0"/>
        </a:gradFill>
      </dgm:spPr>
      <dgm:t>
        <a:bodyPr/>
        <a:lstStyle/>
        <a:p>
          <a:r>
            <a:rPr lang="en-US" b="1" dirty="0">
              <a:solidFill>
                <a:schemeClr val="tx1"/>
              </a:solidFill>
            </a:rPr>
            <a:t>langue</a:t>
          </a:r>
        </a:p>
      </dgm:t>
    </dgm:pt>
    <dgm:pt modelId="{552BBE4F-E72E-4839-B1F0-48B5491635C2}" type="parTrans" cxnId="{7FC41583-A712-4245-B80F-015615048C37}">
      <dgm:prSet/>
      <dgm:spPr/>
      <dgm:t>
        <a:bodyPr/>
        <a:lstStyle/>
        <a:p>
          <a:endParaRPr lang="en-US"/>
        </a:p>
      </dgm:t>
    </dgm:pt>
    <dgm:pt modelId="{952AB5FE-5E68-4EF9-B061-66F4A4EB285E}" type="sibTrans" cxnId="{7FC41583-A712-4245-B80F-015615048C37}">
      <dgm:prSet/>
      <dgm:spPr/>
      <dgm:t>
        <a:bodyPr/>
        <a:lstStyle/>
        <a:p>
          <a:endParaRPr lang="en-US"/>
        </a:p>
      </dgm:t>
    </dgm:pt>
    <dgm:pt modelId="{F0368C88-8AA3-4A7E-B8ED-4E94AD1FC74A}">
      <dgm:prSet phldrT="[Text]" custT="1"/>
      <dgm:spPr>
        <a:gradFill rotWithShape="0">
          <a:gsLst>
            <a:gs pos="0">
              <a:srgbClr val="FF3399"/>
            </a:gs>
            <a:gs pos="25000">
              <a:srgbClr val="FF6633"/>
            </a:gs>
            <a:gs pos="50000">
              <a:srgbClr val="FFFF00"/>
            </a:gs>
            <a:gs pos="75000">
              <a:srgbClr val="01A78F"/>
            </a:gs>
            <a:gs pos="100000">
              <a:srgbClr val="3366FF"/>
            </a:gs>
          </a:gsLst>
          <a:lin ang="5400000" scaled="0"/>
        </a:gradFill>
      </dgm:spPr>
      <dgm:t>
        <a:bodyPr/>
        <a:lstStyle/>
        <a:p>
          <a:r>
            <a:rPr lang="en-US" sz="2400" b="1" dirty="0" err="1">
              <a:solidFill>
                <a:schemeClr val="tx1"/>
              </a:solidFill>
              <a:latin typeface="Bodoni MT Black" pitchFamily="18" charset="0"/>
            </a:rPr>
            <a:t>pouvoir</a:t>
          </a:r>
          <a:r>
            <a:rPr lang="en-US" sz="2400" b="1" dirty="0">
              <a:solidFill>
                <a:schemeClr val="tx1"/>
              </a:solidFill>
              <a:latin typeface="Bodoni MT Black" pitchFamily="18" charset="0"/>
            </a:rPr>
            <a:t> </a:t>
          </a:r>
          <a:r>
            <a:rPr lang="en-US" sz="2400" b="1" dirty="0" err="1">
              <a:solidFill>
                <a:schemeClr val="tx1"/>
              </a:solidFill>
              <a:latin typeface="Bodoni MT Black" pitchFamily="18" charset="0"/>
            </a:rPr>
            <a:t>politique</a:t>
          </a:r>
          <a:endParaRPr lang="en-US" sz="2400" b="1" dirty="0">
            <a:solidFill>
              <a:schemeClr val="tx1"/>
            </a:solidFill>
            <a:latin typeface="Bodoni MT Black" pitchFamily="18" charset="0"/>
          </a:endParaRPr>
        </a:p>
      </dgm:t>
    </dgm:pt>
    <dgm:pt modelId="{BFD485D4-DC6D-424E-AA65-03F00458FEC3}" type="parTrans" cxnId="{8E71CE9E-1F97-44FD-9F3C-03C93A48BEAC}">
      <dgm:prSet/>
      <dgm:spPr/>
      <dgm:t>
        <a:bodyPr/>
        <a:lstStyle/>
        <a:p>
          <a:endParaRPr lang="en-US"/>
        </a:p>
      </dgm:t>
    </dgm:pt>
    <dgm:pt modelId="{552503EE-D7D2-46F4-8005-04D37E982688}" type="sibTrans" cxnId="{8E71CE9E-1F97-44FD-9F3C-03C93A48BEAC}">
      <dgm:prSet/>
      <dgm:spPr/>
      <dgm:t>
        <a:bodyPr/>
        <a:lstStyle/>
        <a:p>
          <a:endParaRPr lang="en-US"/>
        </a:p>
      </dgm:t>
    </dgm:pt>
    <dgm:pt modelId="{FF03FE12-F14D-46CD-BFD8-599BCA13177F}">
      <dgm:prSet phldrT="[Text]"/>
      <dgm:spPr>
        <a:gradFill rotWithShape="0">
          <a:gsLst>
            <a:gs pos="0">
              <a:srgbClr val="000082"/>
            </a:gs>
            <a:gs pos="30000">
              <a:srgbClr val="66008F"/>
            </a:gs>
            <a:gs pos="64999">
              <a:srgbClr val="BA0066"/>
            </a:gs>
            <a:gs pos="89999">
              <a:srgbClr val="FF0000"/>
            </a:gs>
            <a:gs pos="100000">
              <a:srgbClr val="FF8200"/>
            </a:gs>
          </a:gsLst>
          <a:lin ang="5400000" scaled="0"/>
        </a:gradFill>
      </dgm:spPr>
      <dgm:t>
        <a:bodyPr/>
        <a:lstStyle/>
        <a:p>
          <a:endParaRPr lang="en-US" b="1" dirty="0"/>
        </a:p>
        <a:p>
          <a:r>
            <a:rPr lang="en-US" b="1" dirty="0"/>
            <a:t>langue</a:t>
          </a:r>
        </a:p>
      </dgm:t>
    </dgm:pt>
    <dgm:pt modelId="{02475953-CCDC-4547-833C-2DE5888D748E}" type="parTrans" cxnId="{2F33E5F5-88B9-433E-9B87-2479C2E33209}">
      <dgm:prSet/>
      <dgm:spPr/>
      <dgm:t>
        <a:bodyPr/>
        <a:lstStyle/>
        <a:p>
          <a:endParaRPr lang="en-US"/>
        </a:p>
      </dgm:t>
    </dgm:pt>
    <dgm:pt modelId="{5F8B71B4-03E3-4350-AD0B-C5C1BDAF3647}" type="sibTrans" cxnId="{2F33E5F5-88B9-433E-9B87-2479C2E33209}">
      <dgm:prSet/>
      <dgm:spPr/>
      <dgm:t>
        <a:bodyPr/>
        <a:lstStyle/>
        <a:p>
          <a:endParaRPr lang="en-US"/>
        </a:p>
      </dgm:t>
    </dgm:pt>
    <dgm:pt modelId="{0AA365A1-0231-4D48-A286-A0BED62DE7F8}">
      <dgm:prSet phldrT="[Text]" custT="1"/>
      <dgm:spPr>
        <a:solidFill>
          <a:srgbClr val="FF33CC"/>
        </a:solidFill>
      </dgm:spPr>
      <dgm:t>
        <a:bodyPr/>
        <a:lstStyle/>
        <a:p>
          <a:r>
            <a:rPr lang="en-US" sz="2400" b="1" dirty="0" err="1">
              <a:solidFill>
                <a:srgbClr val="800080"/>
              </a:solidFill>
              <a:latin typeface="Bodoni MT Black" pitchFamily="18" charset="0"/>
            </a:rPr>
            <a:t>pouvoir</a:t>
          </a:r>
          <a:r>
            <a:rPr lang="en-US" sz="2400" b="1" dirty="0">
              <a:solidFill>
                <a:srgbClr val="800080"/>
              </a:solidFill>
              <a:latin typeface="Bodoni MT Black" pitchFamily="18" charset="0"/>
            </a:rPr>
            <a:t> </a:t>
          </a:r>
          <a:r>
            <a:rPr lang="en-US" sz="2400" b="1" dirty="0" err="1">
              <a:solidFill>
                <a:srgbClr val="800080"/>
              </a:solidFill>
              <a:latin typeface="Bodoni MT Black" pitchFamily="18" charset="0"/>
            </a:rPr>
            <a:t>culturel</a:t>
          </a:r>
          <a:endParaRPr lang="en-US" sz="2400" b="1" dirty="0">
            <a:solidFill>
              <a:srgbClr val="800080"/>
            </a:solidFill>
            <a:latin typeface="Bodoni MT Black" pitchFamily="18" charset="0"/>
          </a:endParaRPr>
        </a:p>
      </dgm:t>
    </dgm:pt>
    <dgm:pt modelId="{346579D4-CD34-48DB-9865-968478E0AB25}" type="parTrans" cxnId="{624FD349-DE76-459F-93F2-D5686AB612CA}">
      <dgm:prSet/>
      <dgm:spPr/>
      <dgm:t>
        <a:bodyPr/>
        <a:lstStyle/>
        <a:p>
          <a:endParaRPr lang="en-US"/>
        </a:p>
      </dgm:t>
    </dgm:pt>
    <dgm:pt modelId="{C0B533A8-FDE4-49D0-B1C4-3A45D6D7E4DC}" type="sibTrans" cxnId="{624FD349-DE76-459F-93F2-D5686AB612CA}">
      <dgm:prSet/>
      <dgm:spPr/>
      <dgm:t>
        <a:bodyPr/>
        <a:lstStyle/>
        <a:p>
          <a:endParaRPr lang="en-US"/>
        </a:p>
      </dgm:t>
    </dgm:pt>
    <dgm:pt modelId="{7BA8482C-FF56-48A8-B9ED-31D239D07C15}">
      <dgm:prSet phldrT="[Text]"/>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dgm:spPr>
      <dgm:t>
        <a:bodyPr/>
        <a:lstStyle/>
        <a:p>
          <a:endParaRPr lang="en-US" b="1" dirty="0"/>
        </a:p>
        <a:p>
          <a:r>
            <a:rPr lang="en-US" b="1" dirty="0"/>
            <a:t>langue</a:t>
          </a:r>
        </a:p>
      </dgm:t>
    </dgm:pt>
    <dgm:pt modelId="{2B988EB3-3085-4FCE-89CE-30793E994348}" type="parTrans" cxnId="{2638CCB7-0AD6-4C13-B92A-DD5B0A8E048A}">
      <dgm:prSet/>
      <dgm:spPr/>
      <dgm:t>
        <a:bodyPr/>
        <a:lstStyle/>
        <a:p>
          <a:endParaRPr lang="en-US"/>
        </a:p>
      </dgm:t>
    </dgm:pt>
    <dgm:pt modelId="{B1F0ABFC-040E-4213-873B-CCF97509F7EF}" type="sibTrans" cxnId="{2638CCB7-0AD6-4C13-B92A-DD5B0A8E048A}">
      <dgm:prSet/>
      <dgm:spPr/>
      <dgm:t>
        <a:bodyPr/>
        <a:lstStyle/>
        <a:p>
          <a:endParaRPr lang="en-US"/>
        </a:p>
      </dgm:t>
    </dgm:pt>
    <dgm:pt modelId="{3FB6F6B9-0B64-4A87-86FE-447B24CA8D06}">
      <dgm:prSet phldrT="[Text]" custT="1"/>
      <dgm:spPr>
        <a:solidFill>
          <a:srgbClr val="66CCFF"/>
        </a:solidFill>
      </dgm:spPr>
      <dgm:t>
        <a:bodyPr/>
        <a:lstStyle/>
        <a:p>
          <a:r>
            <a:rPr lang="en-US" sz="2400" b="1" dirty="0" err="1">
              <a:solidFill>
                <a:schemeClr val="accent6">
                  <a:lumMod val="50000"/>
                </a:schemeClr>
              </a:solidFill>
              <a:latin typeface="Bodoni MT Black" pitchFamily="18" charset="0"/>
            </a:rPr>
            <a:t>pouvoir</a:t>
          </a:r>
          <a:r>
            <a:rPr lang="en-US" sz="2400" b="1" dirty="0">
              <a:solidFill>
                <a:schemeClr val="accent6">
                  <a:lumMod val="50000"/>
                </a:schemeClr>
              </a:solidFill>
              <a:latin typeface="Bodoni MT Black" pitchFamily="18" charset="0"/>
            </a:rPr>
            <a:t>  social</a:t>
          </a:r>
        </a:p>
      </dgm:t>
    </dgm:pt>
    <dgm:pt modelId="{B21DFF30-1944-4756-9D26-E25434E955BC}" type="parTrans" cxnId="{186751D0-CB8B-41CB-8F0A-768995E123B0}">
      <dgm:prSet/>
      <dgm:spPr/>
      <dgm:t>
        <a:bodyPr/>
        <a:lstStyle/>
        <a:p>
          <a:endParaRPr lang="en-US"/>
        </a:p>
      </dgm:t>
    </dgm:pt>
    <dgm:pt modelId="{C9ACD563-8757-467D-8C11-F9C45A057D34}" type="sibTrans" cxnId="{186751D0-CB8B-41CB-8F0A-768995E123B0}">
      <dgm:prSet/>
      <dgm:spPr/>
      <dgm:t>
        <a:bodyPr/>
        <a:lstStyle/>
        <a:p>
          <a:endParaRPr lang="en-US"/>
        </a:p>
      </dgm:t>
    </dgm:pt>
    <dgm:pt modelId="{280079E6-F7FB-469F-BEC9-3054F5E05B29}" type="pres">
      <dgm:prSet presAssocID="{649A958F-408B-499C-9352-BC43382D86CF}" presName="cycleMatrixDiagram" presStyleCnt="0">
        <dgm:presLayoutVars>
          <dgm:chMax val="1"/>
          <dgm:dir/>
          <dgm:animLvl val="lvl"/>
          <dgm:resizeHandles val="exact"/>
        </dgm:presLayoutVars>
      </dgm:prSet>
      <dgm:spPr/>
      <dgm:t>
        <a:bodyPr/>
        <a:lstStyle/>
        <a:p>
          <a:endParaRPr lang="en-US"/>
        </a:p>
      </dgm:t>
    </dgm:pt>
    <dgm:pt modelId="{26BC8658-414B-4D02-8FBC-1C8E32DABE00}" type="pres">
      <dgm:prSet presAssocID="{649A958F-408B-499C-9352-BC43382D86CF}" presName="children" presStyleCnt="0"/>
      <dgm:spPr/>
    </dgm:pt>
    <dgm:pt modelId="{568F1239-C6E1-428B-8483-335E69FAFF8F}" type="pres">
      <dgm:prSet presAssocID="{649A958F-408B-499C-9352-BC43382D86CF}" presName="child1group" presStyleCnt="0"/>
      <dgm:spPr/>
    </dgm:pt>
    <dgm:pt modelId="{1307A1E7-B867-4E41-B82C-E52BE80A6596}" type="pres">
      <dgm:prSet presAssocID="{649A958F-408B-499C-9352-BC43382D86CF}" presName="child1" presStyleLbl="bgAcc1" presStyleIdx="0" presStyleCnt="4" custScaleX="101015" custScaleY="117175" custLinFactNeighborX="-9251"/>
      <dgm:spPr/>
      <dgm:t>
        <a:bodyPr/>
        <a:lstStyle/>
        <a:p>
          <a:endParaRPr lang="en-US"/>
        </a:p>
      </dgm:t>
    </dgm:pt>
    <dgm:pt modelId="{010FAB6B-94B2-4A02-B49D-EE29DC88F10F}" type="pres">
      <dgm:prSet presAssocID="{649A958F-408B-499C-9352-BC43382D86CF}" presName="child1Text" presStyleLbl="bgAcc1" presStyleIdx="0" presStyleCnt="4">
        <dgm:presLayoutVars>
          <dgm:bulletEnabled val="1"/>
        </dgm:presLayoutVars>
      </dgm:prSet>
      <dgm:spPr/>
      <dgm:t>
        <a:bodyPr/>
        <a:lstStyle/>
        <a:p>
          <a:endParaRPr lang="en-US"/>
        </a:p>
      </dgm:t>
    </dgm:pt>
    <dgm:pt modelId="{4DBB5492-DCB8-4ED7-97A9-769B8ED5860F}" type="pres">
      <dgm:prSet presAssocID="{649A958F-408B-499C-9352-BC43382D86CF}" presName="child2group" presStyleCnt="0"/>
      <dgm:spPr/>
    </dgm:pt>
    <dgm:pt modelId="{318F1782-4D53-4DED-963D-4022E586643E}" type="pres">
      <dgm:prSet presAssocID="{649A958F-408B-499C-9352-BC43382D86CF}" presName="child2" presStyleLbl="bgAcc1" presStyleIdx="1" presStyleCnt="4" custScaleX="107659" custScaleY="100270" custLinFactNeighborX="20135" custLinFactNeighborY="-5041"/>
      <dgm:spPr/>
      <dgm:t>
        <a:bodyPr/>
        <a:lstStyle/>
        <a:p>
          <a:endParaRPr lang="en-US"/>
        </a:p>
      </dgm:t>
    </dgm:pt>
    <dgm:pt modelId="{C36838C0-1F50-41FB-890B-7818E5C6155C}" type="pres">
      <dgm:prSet presAssocID="{649A958F-408B-499C-9352-BC43382D86CF}" presName="child2Text" presStyleLbl="bgAcc1" presStyleIdx="1" presStyleCnt="4">
        <dgm:presLayoutVars>
          <dgm:bulletEnabled val="1"/>
        </dgm:presLayoutVars>
      </dgm:prSet>
      <dgm:spPr/>
      <dgm:t>
        <a:bodyPr/>
        <a:lstStyle/>
        <a:p>
          <a:endParaRPr lang="en-US"/>
        </a:p>
      </dgm:t>
    </dgm:pt>
    <dgm:pt modelId="{A1CE7EB9-4C75-4B13-8764-2FB54D21787E}" type="pres">
      <dgm:prSet presAssocID="{649A958F-408B-499C-9352-BC43382D86CF}" presName="child3group" presStyleCnt="0"/>
      <dgm:spPr/>
    </dgm:pt>
    <dgm:pt modelId="{5A1D2841-FBD2-41DB-913C-BFC810BF95C8}" type="pres">
      <dgm:prSet presAssocID="{649A958F-408B-499C-9352-BC43382D86CF}" presName="child3" presStyleLbl="bgAcc1" presStyleIdx="2" presStyleCnt="4" custScaleX="105798" custScaleY="118785" custLinFactNeighborX="16022" custLinFactNeighborY="2473"/>
      <dgm:spPr/>
      <dgm:t>
        <a:bodyPr/>
        <a:lstStyle/>
        <a:p>
          <a:endParaRPr lang="en-US"/>
        </a:p>
      </dgm:t>
    </dgm:pt>
    <dgm:pt modelId="{963E9339-901E-40CC-9E08-93CB908AF1FC}" type="pres">
      <dgm:prSet presAssocID="{649A958F-408B-499C-9352-BC43382D86CF}" presName="child3Text" presStyleLbl="bgAcc1" presStyleIdx="2" presStyleCnt="4">
        <dgm:presLayoutVars>
          <dgm:bulletEnabled val="1"/>
        </dgm:presLayoutVars>
      </dgm:prSet>
      <dgm:spPr/>
      <dgm:t>
        <a:bodyPr/>
        <a:lstStyle/>
        <a:p>
          <a:endParaRPr lang="en-US"/>
        </a:p>
      </dgm:t>
    </dgm:pt>
    <dgm:pt modelId="{01F26568-4CCA-4798-88D7-6EA72072BB3F}" type="pres">
      <dgm:prSet presAssocID="{649A958F-408B-499C-9352-BC43382D86CF}" presName="child4group" presStyleCnt="0"/>
      <dgm:spPr/>
    </dgm:pt>
    <dgm:pt modelId="{A11AACCF-146A-45D3-90D6-58FD9973F907}" type="pres">
      <dgm:prSet presAssocID="{649A958F-408B-499C-9352-BC43382D86CF}" presName="child4" presStyleLbl="bgAcc1" presStyleIdx="3" presStyleCnt="4" custScaleX="92226" custScaleY="100324"/>
      <dgm:spPr/>
      <dgm:t>
        <a:bodyPr/>
        <a:lstStyle/>
        <a:p>
          <a:endParaRPr lang="en-US"/>
        </a:p>
      </dgm:t>
    </dgm:pt>
    <dgm:pt modelId="{6FB54356-9981-42EB-98D3-B45B36252539}" type="pres">
      <dgm:prSet presAssocID="{649A958F-408B-499C-9352-BC43382D86CF}" presName="child4Text" presStyleLbl="bgAcc1" presStyleIdx="3" presStyleCnt="4">
        <dgm:presLayoutVars>
          <dgm:bulletEnabled val="1"/>
        </dgm:presLayoutVars>
      </dgm:prSet>
      <dgm:spPr/>
      <dgm:t>
        <a:bodyPr/>
        <a:lstStyle/>
        <a:p>
          <a:endParaRPr lang="en-US"/>
        </a:p>
      </dgm:t>
    </dgm:pt>
    <dgm:pt modelId="{5F27449F-8CBB-44C7-BD03-03935A1B858E}" type="pres">
      <dgm:prSet presAssocID="{649A958F-408B-499C-9352-BC43382D86CF}" presName="childPlaceholder" presStyleCnt="0"/>
      <dgm:spPr/>
    </dgm:pt>
    <dgm:pt modelId="{EE44CE56-0929-46FF-A0CF-8DA4C80CB67C}" type="pres">
      <dgm:prSet presAssocID="{649A958F-408B-499C-9352-BC43382D86CF}" presName="circle" presStyleCnt="0"/>
      <dgm:spPr/>
    </dgm:pt>
    <dgm:pt modelId="{A4B95494-3E5E-41F4-BABC-CDEEC1988979}" type="pres">
      <dgm:prSet presAssocID="{649A958F-408B-499C-9352-BC43382D86CF}" presName="quadrant1" presStyleLbl="node1" presStyleIdx="0" presStyleCnt="4" custScaleX="112476" custScaleY="87048">
        <dgm:presLayoutVars>
          <dgm:chMax val="1"/>
          <dgm:bulletEnabled val="1"/>
        </dgm:presLayoutVars>
      </dgm:prSet>
      <dgm:spPr/>
      <dgm:t>
        <a:bodyPr/>
        <a:lstStyle/>
        <a:p>
          <a:endParaRPr lang="en-US"/>
        </a:p>
      </dgm:t>
    </dgm:pt>
    <dgm:pt modelId="{4D891BD3-3823-4EFD-A268-C106A9C93079}" type="pres">
      <dgm:prSet presAssocID="{649A958F-408B-499C-9352-BC43382D86CF}" presName="quadrant2" presStyleLbl="node1" presStyleIdx="1" presStyleCnt="4" custScaleX="102415" custScaleY="87048">
        <dgm:presLayoutVars>
          <dgm:chMax val="1"/>
          <dgm:bulletEnabled val="1"/>
        </dgm:presLayoutVars>
      </dgm:prSet>
      <dgm:spPr>
        <a:gradFill rotWithShape="0">
          <a:gsLst>
            <a:gs pos="0">
              <a:srgbClr val="FFFFFF"/>
            </a:gs>
            <a:gs pos="7001">
              <a:srgbClr val="E6E6E6"/>
            </a:gs>
            <a:gs pos="32001">
              <a:srgbClr val="7D8496"/>
            </a:gs>
            <a:gs pos="47000">
              <a:srgbClr val="E6E6E6"/>
            </a:gs>
            <a:gs pos="85001">
              <a:srgbClr val="7D8496"/>
            </a:gs>
            <a:gs pos="100000">
              <a:srgbClr val="E6E6E6"/>
            </a:gs>
          </a:gsLst>
          <a:lin ang="5400000" scaled="0"/>
        </a:gradFill>
      </dgm:spPr>
      <dgm:t>
        <a:bodyPr/>
        <a:lstStyle/>
        <a:p>
          <a:endParaRPr lang="en-US"/>
        </a:p>
      </dgm:t>
    </dgm:pt>
    <dgm:pt modelId="{9520DB46-DA24-46F9-90F1-CAB2D2E04B7A}" type="pres">
      <dgm:prSet presAssocID="{649A958F-408B-499C-9352-BC43382D86CF}" presName="quadrant3" presStyleLbl="node1" presStyleIdx="2" presStyleCnt="4" custScaleX="107631" custScaleY="92079" custLinFactNeighborX="-3046" custLinFactNeighborY="-16084">
        <dgm:presLayoutVars>
          <dgm:chMax val="1"/>
          <dgm:bulletEnabled val="1"/>
        </dgm:presLayoutVars>
      </dgm:prSet>
      <dgm:spPr/>
      <dgm:t>
        <a:bodyPr/>
        <a:lstStyle/>
        <a:p>
          <a:endParaRPr lang="en-US"/>
        </a:p>
      </dgm:t>
    </dgm:pt>
    <dgm:pt modelId="{CB391E2B-8A11-4A61-BFE4-7F9B89045435}" type="pres">
      <dgm:prSet presAssocID="{649A958F-408B-499C-9352-BC43382D86CF}" presName="quadrant4" presStyleLbl="node1" presStyleIdx="3" presStyleCnt="4" custScaleX="106823" custScaleY="88181" custLinFactNeighborX="-602" custLinFactNeighborY="-16417">
        <dgm:presLayoutVars>
          <dgm:chMax val="1"/>
          <dgm:bulletEnabled val="1"/>
        </dgm:presLayoutVars>
      </dgm:prSet>
      <dgm:spPr/>
      <dgm:t>
        <a:bodyPr/>
        <a:lstStyle/>
        <a:p>
          <a:endParaRPr lang="en-US"/>
        </a:p>
      </dgm:t>
    </dgm:pt>
    <dgm:pt modelId="{81FF7833-0435-466C-9236-C3C3E46B0118}" type="pres">
      <dgm:prSet presAssocID="{649A958F-408B-499C-9352-BC43382D86CF}" presName="quadrantPlaceholder" presStyleCnt="0"/>
      <dgm:spPr/>
    </dgm:pt>
    <dgm:pt modelId="{9B263DF5-645B-46D5-9DEB-9099B79D649F}" type="pres">
      <dgm:prSet presAssocID="{649A958F-408B-499C-9352-BC43382D86CF}" presName="center1" presStyleLbl="fgShp" presStyleIdx="0" presStyleCnt="2" custScaleX="190760" custScaleY="203160"/>
      <dgm:spPr/>
    </dgm:pt>
    <dgm:pt modelId="{4E3A8C51-0CE3-480B-B414-CCC17C736388}" type="pres">
      <dgm:prSet presAssocID="{649A958F-408B-499C-9352-BC43382D86CF}" presName="center2" presStyleLbl="fgShp" presStyleIdx="1" presStyleCnt="2" custScaleX="180689" custScaleY="228272"/>
      <dgm:spPr/>
    </dgm:pt>
  </dgm:ptLst>
  <dgm:cxnLst>
    <dgm:cxn modelId="{8516BC93-8426-4284-AABE-92E7ACF9506B}" type="presOf" srcId="{649A958F-408B-499C-9352-BC43382D86CF}" destId="{280079E6-F7FB-469F-BEC9-3054F5E05B29}" srcOrd="0" destOrd="0" presId="urn:microsoft.com/office/officeart/2005/8/layout/cycle4"/>
    <dgm:cxn modelId="{18783ECA-958D-4104-ACCA-D53662DD5453}" srcId="{649A958F-408B-499C-9352-BC43382D86CF}" destId="{A7B74C91-387B-4A0D-B977-DADF2130E58F}" srcOrd="0" destOrd="0" parTransId="{5153CBFE-B4B4-4E46-BA6E-D6CCCC729DCD}" sibTransId="{FEF4284C-A43E-441A-9408-6AF5B70EADB3}"/>
    <dgm:cxn modelId="{E2E8F3C4-DEDA-456D-8413-855C8C8A2550}" type="presOf" srcId="{A7B74C91-387B-4A0D-B977-DADF2130E58F}" destId="{A4B95494-3E5E-41F4-BABC-CDEEC1988979}" srcOrd="0" destOrd="0" presId="urn:microsoft.com/office/officeart/2005/8/layout/cycle4"/>
    <dgm:cxn modelId="{8E71CE9E-1F97-44FD-9F3C-03C93A48BEAC}" srcId="{FB0BBE15-B782-4705-9AC5-2FD0F75FB9BE}" destId="{F0368C88-8AA3-4A7E-B8ED-4E94AD1FC74A}" srcOrd="0" destOrd="0" parTransId="{BFD485D4-DC6D-424E-AA65-03F00458FEC3}" sibTransId="{552503EE-D7D2-46F4-8005-04D37E982688}"/>
    <dgm:cxn modelId="{624FD349-DE76-459F-93F2-D5686AB612CA}" srcId="{FF03FE12-F14D-46CD-BFD8-599BCA13177F}" destId="{0AA365A1-0231-4D48-A286-A0BED62DE7F8}" srcOrd="0" destOrd="0" parTransId="{346579D4-CD34-48DB-9865-968478E0AB25}" sibTransId="{C0B533A8-FDE4-49D0-B1C4-3A45D6D7E4DC}"/>
    <dgm:cxn modelId="{41A594B7-D2E6-484D-B18F-82C7677C3912}" srcId="{A7B74C91-387B-4A0D-B977-DADF2130E58F}" destId="{A2605381-A4D0-4167-A6CF-476373188AB0}" srcOrd="0" destOrd="0" parTransId="{3B8CF434-F8B6-4085-8914-BF87D5A0C1C3}" sibTransId="{7D4DE000-B6B8-435C-9FF2-780CB08E9516}"/>
    <dgm:cxn modelId="{186751D0-CB8B-41CB-8F0A-768995E123B0}" srcId="{7BA8482C-FF56-48A8-B9ED-31D239D07C15}" destId="{3FB6F6B9-0B64-4A87-86FE-447B24CA8D06}" srcOrd="0" destOrd="0" parTransId="{B21DFF30-1944-4756-9D26-E25434E955BC}" sibTransId="{C9ACD563-8757-467D-8C11-F9C45A057D34}"/>
    <dgm:cxn modelId="{09641B12-2CC8-4979-A686-93500415C16B}" type="presOf" srcId="{0AA365A1-0231-4D48-A286-A0BED62DE7F8}" destId="{963E9339-901E-40CC-9E08-93CB908AF1FC}" srcOrd="1" destOrd="0" presId="urn:microsoft.com/office/officeart/2005/8/layout/cycle4"/>
    <dgm:cxn modelId="{DBE2F17C-7885-4EDC-B1FC-175517E9E8B4}" type="presOf" srcId="{FB0BBE15-B782-4705-9AC5-2FD0F75FB9BE}" destId="{4D891BD3-3823-4EFD-A268-C106A9C93079}" srcOrd="0" destOrd="0" presId="urn:microsoft.com/office/officeart/2005/8/layout/cycle4"/>
    <dgm:cxn modelId="{2F33E5F5-88B9-433E-9B87-2479C2E33209}" srcId="{649A958F-408B-499C-9352-BC43382D86CF}" destId="{FF03FE12-F14D-46CD-BFD8-599BCA13177F}" srcOrd="2" destOrd="0" parTransId="{02475953-CCDC-4547-833C-2DE5888D748E}" sibTransId="{5F8B71B4-03E3-4350-AD0B-C5C1BDAF3647}"/>
    <dgm:cxn modelId="{59BA11F8-571F-4D80-939B-79833B6E2128}" type="presOf" srcId="{A2605381-A4D0-4167-A6CF-476373188AB0}" destId="{1307A1E7-B867-4E41-B82C-E52BE80A6596}" srcOrd="0" destOrd="0" presId="urn:microsoft.com/office/officeart/2005/8/layout/cycle4"/>
    <dgm:cxn modelId="{2638CCB7-0AD6-4C13-B92A-DD5B0A8E048A}" srcId="{649A958F-408B-499C-9352-BC43382D86CF}" destId="{7BA8482C-FF56-48A8-B9ED-31D239D07C15}" srcOrd="3" destOrd="0" parTransId="{2B988EB3-3085-4FCE-89CE-30793E994348}" sibTransId="{B1F0ABFC-040E-4213-873B-CCF97509F7EF}"/>
    <dgm:cxn modelId="{6E49A0E7-1F02-41B1-A929-95D68CC13E7E}" type="presOf" srcId="{0AA365A1-0231-4D48-A286-A0BED62DE7F8}" destId="{5A1D2841-FBD2-41DB-913C-BFC810BF95C8}" srcOrd="0" destOrd="0" presId="urn:microsoft.com/office/officeart/2005/8/layout/cycle4"/>
    <dgm:cxn modelId="{3B2EC9B7-4D7C-4FC7-8FFB-5D4597000A50}" type="presOf" srcId="{3FB6F6B9-0B64-4A87-86FE-447B24CA8D06}" destId="{A11AACCF-146A-45D3-90D6-58FD9973F907}" srcOrd="0" destOrd="0" presId="urn:microsoft.com/office/officeart/2005/8/layout/cycle4"/>
    <dgm:cxn modelId="{35AB6091-683D-4036-9426-7645D1087514}" type="presOf" srcId="{3FB6F6B9-0B64-4A87-86FE-447B24CA8D06}" destId="{6FB54356-9981-42EB-98D3-B45B36252539}" srcOrd="1" destOrd="0" presId="urn:microsoft.com/office/officeart/2005/8/layout/cycle4"/>
    <dgm:cxn modelId="{F4A3F866-DAA7-4CFB-8EB8-B06F285452CC}" type="presOf" srcId="{FF03FE12-F14D-46CD-BFD8-599BCA13177F}" destId="{9520DB46-DA24-46F9-90F1-CAB2D2E04B7A}" srcOrd="0" destOrd="0" presId="urn:microsoft.com/office/officeart/2005/8/layout/cycle4"/>
    <dgm:cxn modelId="{9138B233-233A-42AE-948E-EE207B11914B}" type="presOf" srcId="{7BA8482C-FF56-48A8-B9ED-31D239D07C15}" destId="{CB391E2B-8A11-4A61-BFE4-7F9B89045435}" srcOrd="0" destOrd="0" presId="urn:microsoft.com/office/officeart/2005/8/layout/cycle4"/>
    <dgm:cxn modelId="{6EBC20BC-C839-475D-8D29-4B9BFA307C82}" type="presOf" srcId="{F0368C88-8AA3-4A7E-B8ED-4E94AD1FC74A}" destId="{318F1782-4D53-4DED-963D-4022E586643E}" srcOrd="0" destOrd="0" presId="urn:microsoft.com/office/officeart/2005/8/layout/cycle4"/>
    <dgm:cxn modelId="{7FC41583-A712-4245-B80F-015615048C37}" srcId="{649A958F-408B-499C-9352-BC43382D86CF}" destId="{FB0BBE15-B782-4705-9AC5-2FD0F75FB9BE}" srcOrd="1" destOrd="0" parTransId="{552BBE4F-E72E-4839-B1F0-48B5491635C2}" sibTransId="{952AB5FE-5E68-4EF9-B061-66F4A4EB285E}"/>
    <dgm:cxn modelId="{8BEE212F-2B4B-44EF-BC8D-57F21E95E879}" type="presOf" srcId="{F0368C88-8AA3-4A7E-B8ED-4E94AD1FC74A}" destId="{C36838C0-1F50-41FB-890B-7818E5C6155C}" srcOrd="1" destOrd="0" presId="urn:microsoft.com/office/officeart/2005/8/layout/cycle4"/>
    <dgm:cxn modelId="{55145109-8268-47DE-AC15-43491208BA21}" type="presOf" srcId="{A2605381-A4D0-4167-A6CF-476373188AB0}" destId="{010FAB6B-94B2-4A02-B49D-EE29DC88F10F}" srcOrd="1" destOrd="0" presId="urn:microsoft.com/office/officeart/2005/8/layout/cycle4"/>
    <dgm:cxn modelId="{01E6AAAD-0808-4BA9-BF3A-6F88D7FD2C12}" type="presParOf" srcId="{280079E6-F7FB-469F-BEC9-3054F5E05B29}" destId="{26BC8658-414B-4D02-8FBC-1C8E32DABE00}" srcOrd="0" destOrd="0" presId="urn:microsoft.com/office/officeart/2005/8/layout/cycle4"/>
    <dgm:cxn modelId="{91C4BD58-6F3F-4AB2-A3C9-EA2DE8C55866}" type="presParOf" srcId="{26BC8658-414B-4D02-8FBC-1C8E32DABE00}" destId="{568F1239-C6E1-428B-8483-335E69FAFF8F}" srcOrd="0" destOrd="0" presId="urn:microsoft.com/office/officeart/2005/8/layout/cycle4"/>
    <dgm:cxn modelId="{38056C11-9E2A-441F-8E5D-786D4665FC05}" type="presParOf" srcId="{568F1239-C6E1-428B-8483-335E69FAFF8F}" destId="{1307A1E7-B867-4E41-B82C-E52BE80A6596}" srcOrd="0" destOrd="0" presId="urn:microsoft.com/office/officeart/2005/8/layout/cycle4"/>
    <dgm:cxn modelId="{A0A5285A-000B-4D39-9404-27682C7C9FD4}" type="presParOf" srcId="{568F1239-C6E1-428B-8483-335E69FAFF8F}" destId="{010FAB6B-94B2-4A02-B49D-EE29DC88F10F}" srcOrd="1" destOrd="0" presId="urn:microsoft.com/office/officeart/2005/8/layout/cycle4"/>
    <dgm:cxn modelId="{1F6D32DC-49E8-438E-AABA-4C9C9C0437BD}" type="presParOf" srcId="{26BC8658-414B-4D02-8FBC-1C8E32DABE00}" destId="{4DBB5492-DCB8-4ED7-97A9-769B8ED5860F}" srcOrd="1" destOrd="0" presId="urn:microsoft.com/office/officeart/2005/8/layout/cycle4"/>
    <dgm:cxn modelId="{E1A39479-4F1B-49F4-BF83-E271B8D23245}" type="presParOf" srcId="{4DBB5492-DCB8-4ED7-97A9-769B8ED5860F}" destId="{318F1782-4D53-4DED-963D-4022E586643E}" srcOrd="0" destOrd="0" presId="urn:microsoft.com/office/officeart/2005/8/layout/cycle4"/>
    <dgm:cxn modelId="{F0B6AAAC-D049-4794-AE08-BC676626F6A9}" type="presParOf" srcId="{4DBB5492-DCB8-4ED7-97A9-769B8ED5860F}" destId="{C36838C0-1F50-41FB-890B-7818E5C6155C}" srcOrd="1" destOrd="0" presId="urn:microsoft.com/office/officeart/2005/8/layout/cycle4"/>
    <dgm:cxn modelId="{280B8BAC-6372-4671-A710-B2D74C029449}" type="presParOf" srcId="{26BC8658-414B-4D02-8FBC-1C8E32DABE00}" destId="{A1CE7EB9-4C75-4B13-8764-2FB54D21787E}" srcOrd="2" destOrd="0" presId="urn:microsoft.com/office/officeart/2005/8/layout/cycle4"/>
    <dgm:cxn modelId="{25091580-D474-4194-89B6-B0B08F0B7543}" type="presParOf" srcId="{A1CE7EB9-4C75-4B13-8764-2FB54D21787E}" destId="{5A1D2841-FBD2-41DB-913C-BFC810BF95C8}" srcOrd="0" destOrd="0" presId="urn:microsoft.com/office/officeart/2005/8/layout/cycle4"/>
    <dgm:cxn modelId="{75BD7FDE-E54C-4DD0-91F7-A4F347B033DD}" type="presParOf" srcId="{A1CE7EB9-4C75-4B13-8764-2FB54D21787E}" destId="{963E9339-901E-40CC-9E08-93CB908AF1FC}" srcOrd="1" destOrd="0" presId="urn:microsoft.com/office/officeart/2005/8/layout/cycle4"/>
    <dgm:cxn modelId="{4F3202FE-45DC-4330-9CF1-6774F2B9BCD5}" type="presParOf" srcId="{26BC8658-414B-4D02-8FBC-1C8E32DABE00}" destId="{01F26568-4CCA-4798-88D7-6EA72072BB3F}" srcOrd="3" destOrd="0" presId="urn:microsoft.com/office/officeart/2005/8/layout/cycle4"/>
    <dgm:cxn modelId="{3BBAEB84-4EA1-4333-9F04-BB2E6E9487D4}" type="presParOf" srcId="{01F26568-4CCA-4798-88D7-6EA72072BB3F}" destId="{A11AACCF-146A-45D3-90D6-58FD9973F907}" srcOrd="0" destOrd="0" presId="urn:microsoft.com/office/officeart/2005/8/layout/cycle4"/>
    <dgm:cxn modelId="{3D2AE9DF-2BBD-421E-A9B1-AEC40B43A7A1}" type="presParOf" srcId="{01F26568-4CCA-4798-88D7-6EA72072BB3F}" destId="{6FB54356-9981-42EB-98D3-B45B36252539}" srcOrd="1" destOrd="0" presId="urn:microsoft.com/office/officeart/2005/8/layout/cycle4"/>
    <dgm:cxn modelId="{CFB284EA-EBC4-4D02-B867-93E2FB312EDA}" type="presParOf" srcId="{26BC8658-414B-4D02-8FBC-1C8E32DABE00}" destId="{5F27449F-8CBB-44C7-BD03-03935A1B858E}" srcOrd="4" destOrd="0" presId="urn:microsoft.com/office/officeart/2005/8/layout/cycle4"/>
    <dgm:cxn modelId="{C65F1CEF-8D06-497B-996F-64015055FE09}" type="presParOf" srcId="{280079E6-F7FB-469F-BEC9-3054F5E05B29}" destId="{EE44CE56-0929-46FF-A0CF-8DA4C80CB67C}" srcOrd="1" destOrd="0" presId="urn:microsoft.com/office/officeart/2005/8/layout/cycle4"/>
    <dgm:cxn modelId="{DA54EF91-131F-4CC1-A6A6-C4D540CE82E5}" type="presParOf" srcId="{EE44CE56-0929-46FF-A0CF-8DA4C80CB67C}" destId="{A4B95494-3E5E-41F4-BABC-CDEEC1988979}" srcOrd="0" destOrd="0" presId="urn:microsoft.com/office/officeart/2005/8/layout/cycle4"/>
    <dgm:cxn modelId="{B1C89F7B-5FC6-4492-B5FF-B4F2BB67DF05}" type="presParOf" srcId="{EE44CE56-0929-46FF-A0CF-8DA4C80CB67C}" destId="{4D891BD3-3823-4EFD-A268-C106A9C93079}" srcOrd="1" destOrd="0" presId="urn:microsoft.com/office/officeart/2005/8/layout/cycle4"/>
    <dgm:cxn modelId="{D0CE43D3-2468-4465-9481-F231CD07BB40}" type="presParOf" srcId="{EE44CE56-0929-46FF-A0CF-8DA4C80CB67C}" destId="{9520DB46-DA24-46F9-90F1-CAB2D2E04B7A}" srcOrd="2" destOrd="0" presId="urn:microsoft.com/office/officeart/2005/8/layout/cycle4"/>
    <dgm:cxn modelId="{77B95667-4047-4FBF-BEDC-D6EB7115AB1F}" type="presParOf" srcId="{EE44CE56-0929-46FF-A0CF-8DA4C80CB67C}" destId="{CB391E2B-8A11-4A61-BFE4-7F9B89045435}" srcOrd="3" destOrd="0" presId="urn:microsoft.com/office/officeart/2005/8/layout/cycle4"/>
    <dgm:cxn modelId="{07B71447-5BDE-4BE7-86FC-E2369CF99D33}" type="presParOf" srcId="{EE44CE56-0929-46FF-A0CF-8DA4C80CB67C}" destId="{81FF7833-0435-466C-9236-C3C3E46B0118}" srcOrd="4" destOrd="0" presId="urn:microsoft.com/office/officeart/2005/8/layout/cycle4"/>
    <dgm:cxn modelId="{8F580A3D-8322-42D4-B949-B192EFCA64AB}" type="presParOf" srcId="{280079E6-F7FB-469F-BEC9-3054F5E05B29}" destId="{9B263DF5-645B-46D5-9DEB-9099B79D649F}" srcOrd="2" destOrd="0" presId="urn:microsoft.com/office/officeart/2005/8/layout/cycle4"/>
    <dgm:cxn modelId="{BD230DA4-18F0-4CFC-B958-D89BEA763F74}" type="presParOf" srcId="{280079E6-F7FB-469F-BEC9-3054F5E05B29}" destId="{4E3A8C51-0CE3-480B-B414-CCC17C736388}" srcOrd="3" destOrd="0" presId="urn:microsoft.com/office/officeart/2005/8/layout/cycle4"/>
  </dgm:cxnLst>
  <dgm:bg>
    <a:solidFill>
      <a:srgbClr val="CC99FF"/>
    </a:solidFill>
  </dgm:bg>
  <dgm:whole/>
</dgm:dataModel>
</file>

<file path=ppt/diagrams/data10.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a:t>Termes juridiques</a:t>
          </a:r>
          <a:endParaRPr lang="ro-RO" b="1"/>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C1DB5B6E-D90D-465B-AE3C-8AA37770B93D}">
      <dgm:prSet phldrT="[Text]" custT="1"/>
      <dgm:spPr>
        <a:solidFill>
          <a:srgbClr val="CC99FF">
            <a:alpha val="89804"/>
          </a:srgbClr>
        </a:solidFill>
      </dgm:spPr>
      <dgm:t>
        <a:bodyPr/>
        <a:lstStyle/>
        <a:p>
          <a:pPr>
            <a:lnSpc>
              <a:spcPct val="90000"/>
            </a:lnSpc>
            <a:spcAft>
              <a:spcPct val="15000"/>
            </a:spcAft>
          </a:pPr>
          <a:r>
            <a:rPr lang="fr-FR" sz="1800" b="1" dirty="0"/>
            <a:t>Sentence, procès, juger, litige, absous, innocent, détention, tribunal, crime, constitution, justice, peine de mort, avocat, condamner, flagrant délit, preuve</a:t>
          </a:r>
          <a:endParaRPr lang="ro-RO" sz="1800" b="1" dirty="0"/>
        </a:p>
      </dgm:t>
    </dgm:pt>
    <dgm:pt modelId="{5FE77D28-929B-4FD1-88D0-EE0244F02A0B}" type="parTrans" cxnId="{38723237-C6A2-404C-87D6-8FA8DAFBF8D6}">
      <dgm:prSet/>
      <dgm:spPr/>
      <dgm:t>
        <a:bodyPr/>
        <a:lstStyle/>
        <a:p>
          <a:endParaRPr lang="ro-RO"/>
        </a:p>
      </dgm:t>
    </dgm:pt>
    <dgm:pt modelId="{FE8C377E-1DAE-4D5F-8946-454CE0C542B4}" type="sibTrans" cxnId="{38723237-C6A2-404C-87D6-8FA8DAFBF8D6}">
      <dgm:prSet/>
      <dgm:spPr/>
      <dgm:t>
        <a:bodyPr/>
        <a:lstStyle/>
        <a:p>
          <a:endParaRPr lang="ro-RO"/>
        </a:p>
      </dgm:t>
    </dgm:pt>
    <dgm:pt modelId="{80FF72C8-F313-43E6-8793-0A3F6732F016}">
      <dgm:prSet phldrT="[Text]"/>
      <dgm:spPr>
        <a:solidFill>
          <a:srgbClr val="00B0F0"/>
        </a:solidFill>
      </dgm:spPr>
      <dgm:t>
        <a:bodyPr/>
        <a:lstStyle/>
        <a:p>
          <a:r>
            <a:rPr lang="fr-FR" b="1"/>
            <a:t>Lexèmes/</a:t>
          </a:r>
        </a:p>
        <a:p>
          <a:r>
            <a:rPr lang="fr-FR" b="1"/>
            <a:t>isotopies</a:t>
          </a:r>
          <a:endParaRPr lang="ro-RO" b="1"/>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1800" b="1" dirty="0"/>
            <a:t>Peuple, république, dénoncer, cœur, mépris, liberté, roi, despotisme, rétrograder, vérité, innocence, rebelle, empire, patriote, faiblesse, nation, constitution, salut, intrigue, raison, principe, cause, humanité, cruel, cruauté, détrôné, révolution, sacrifice, traître, dévouement, vengeance, puissance, punir, malheur, trésor, perfidie, disgrâce,   guerre, civil</a:t>
          </a:r>
          <a:endParaRPr lang="ro-RO" sz="1800" b="1" dirty="0"/>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a:solidFill>
                <a:sysClr val="windowText" lastClr="000000"/>
              </a:solidFill>
            </a:rPr>
            <a:t>Figures de pensée</a:t>
          </a:r>
          <a:endParaRPr lang="ro-RO" b="1">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r>
            <a:rPr lang="fr-FR" sz="1600" b="1" i="1" dirty="0"/>
            <a:t>Métaphore</a:t>
          </a:r>
          <a:r>
            <a:rPr lang="fr-FR" sz="1600" b="1" dirty="0"/>
            <a:t> : Les peuples ne jugent pas comme les cours judiciaire ; ils ne rendent point de sentences, ils lancent la foudre ; ils ne condamnent pas les rois, ils les replongent dans le néant ; </a:t>
          </a:r>
          <a:r>
            <a:rPr lang="fr-FR" sz="1600" b="1" i="1" dirty="0"/>
            <a:t>Question rhétorique</a:t>
          </a:r>
          <a:r>
            <a:rPr lang="fr-FR" sz="1600" b="1" dirty="0"/>
            <a:t> : Quels autres effets peut produire ce système ? Que dis-je ? Que trouvez-vous là de grand ? Craignez-vous de blesser l’opinion du peuple ? Qu’importe au peuple le méprisable individu du dernier roi ? </a:t>
          </a:r>
          <a:r>
            <a:rPr lang="fr-FR" sz="1600" b="1" i="1" dirty="0"/>
            <a:t>Exclamation</a:t>
          </a:r>
          <a:r>
            <a:rPr lang="fr-FR" sz="1600" b="1" dirty="0"/>
            <a:t> : O crime, o honte ! Et quelle carrière ouverte aux conspirateurs ! Le moyen de confondre les despotes, c’est de respecter leur complice !</a:t>
          </a:r>
          <a:endParaRPr lang="ro-RO" sz="1600" b="1" dirty="0"/>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p>
        <a:p>
          <a:endParaRPr lang="fr-FR" sz="1400" b="1" u="sng" dirty="0"/>
        </a:p>
        <a:p>
          <a:r>
            <a:rPr lang="fr-FR" sz="1600" b="1" u="sng" dirty="0">
              <a:solidFill>
                <a:sysClr val="windowText" lastClr="000000"/>
              </a:solidFill>
            </a:rPr>
            <a:t>Philosophèmes</a:t>
          </a:r>
          <a:r>
            <a:rPr lang="fr-FR" sz="1600" b="1" u="sng" dirty="0">
              <a:solidFill>
                <a:srgbClr val="002060"/>
              </a:solidFill>
            </a:rPr>
            <a:t>:  </a:t>
          </a:r>
          <a:r>
            <a:rPr lang="fr-FR" sz="1600" b="1" dirty="0">
              <a:solidFill>
                <a:srgbClr val="002060"/>
              </a:solidFill>
            </a:rPr>
            <a:t>Vous n’avez point une sentence à rendre pour ou contre un homme, mais une mesure de salut public à prendre, un acte de providence nationale à exercer. Les peuples ne jugent pas comme les cours judiciaire ; ils ne rendent point de sentences, ils lancent la foudre ; ils ne condamnent pas les rois, ils les replongent dans le néant. Je prononce à regret cette fatale vérité…mais Louis doit mourir, parce qu’il faut que la patrie vive... Citoyens, la sensibilité qui sacrifie l’innocence au crime est une sensibilité cruelle ; la clémence qui compose avec la tyrannie est barbare.</a:t>
          </a:r>
        </a:p>
        <a:p>
          <a:endParaRPr lang="fr-FR" sz="1050" dirty="0"/>
        </a:p>
        <a:p>
          <a:endParaRPr lang="fr-FR" sz="1050" dirty="0"/>
        </a:p>
        <a:p>
          <a:endParaRPr lang="fr-FR" sz="1050" dirty="0"/>
        </a:p>
        <a:p>
          <a:r>
            <a:rPr lang="fr-FR" sz="1050" dirty="0"/>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custLinFactNeighborX="20" custLinFactNeighborY="2553">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custScaleY="124804">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564692">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2000000" custScaleY="127541">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102793" custLinFactNeighborX="-20" custLinFactNeighborY="609">
        <dgm:presLayoutVars>
          <dgm:chMax val="1"/>
          <dgm:bulletEnabled val="1"/>
        </dgm:presLayoutVars>
      </dgm:prSet>
      <dgm:spPr/>
      <dgm:t>
        <a:bodyPr/>
        <a:lstStyle/>
        <a:p>
          <a:endParaRPr lang="ro-RO"/>
        </a:p>
      </dgm:t>
    </dgm:pt>
  </dgm:ptLst>
  <dgm:cxnLst>
    <dgm:cxn modelId="{60C3D833-D854-4779-935A-362CE2E813CA}" type="presOf" srcId="{C1DB5B6E-D90D-465B-AE3C-8AA37770B93D}" destId="{4C9BDBE3-A9DA-4B6A-9DCA-2F996956D5E5}" srcOrd="0" destOrd="0" presId="urn:microsoft.com/office/officeart/2005/8/layout/vList5"/>
    <dgm:cxn modelId="{13016FD1-4B87-4886-8413-1ADFAF79173F}" type="presOf" srcId="{BE851D3B-2B86-4364-8780-9A5A73E47ACA}" destId="{0C1A68D9-010D-4098-ABD1-70659F4844DE}" srcOrd="0" destOrd="0" presId="urn:microsoft.com/office/officeart/2005/8/layout/vList5"/>
    <dgm:cxn modelId="{06C08500-5465-4C07-8DBA-446078E8B4C8}" srcId="{FBF2F149-360E-4739-9D33-2BB22A4D7294}" destId="{7B063D42-229D-46AB-A6C5-C1011CD7421E}" srcOrd="2" destOrd="0" parTransId="{959B1BB4-099C-4D96-A971-0B7E4D9F6A3D}" sibTransId="{9707D654-BE04-472D-A1D4-0B4310A41281}"/>
    <dgm:cxn modelId="{3F98382D-CD1C-4A64-A8A4-5323D13DFE6A}" srcId="{FBF2F149-360E-4739-9D33-2BB22A4D7294}" destId="{BE851D3B-2B86-4364-8780-9A5A73E47ACA}" srcOrd="3" destOrd="0" parTransId="{E18324DD-FE85-4E37-AB37-787D5589FE4C}" sibTransId="{D03E3B53-C8DD-4499-B11A-1D4939D1A907}"/>
    <dgm:cxn modelId="{852AB87E-35DE-4DB2-8B3E-5E004FF13896}" type="presOf" srcId="{80FF72C8-F313-43E6-8793-0A3F6732F016}" destId="{F360DF2B-848D-4A43-AAF7-7D776CEB7D8E}" srcOrd="0" destOrd="0" presId="urn:microsoft.com/office/officeart/2005/8/layout/vList5"/>
    <dgm:cxn modelId="{38723237-C6A2-404C-87D6-8FA8DAFBF8D6}" srcId="{8BDA9AC5-4A38-4C1F-9BE5-9D5BB4B0E6F5}" destId="{C1DB5B6E-D90D-465B-AE3C-8AA37770B93D}" srcOrd="0" destOrd="0" parTransId="{5FE77D28-929B-4FD1-88D0-EE0244F02A0B}" sibTransId="{FE8C377E-1DAE-4D5F-8946-454CE0C542B4}"/>
    <dgm:cxn modelId="{F26E612D-2291-4143-9B6A-E468A96B71FA}" srcId="{FBF2F149-360E-4739-9D33-2BB22A4D7294}" destId="{80FF72C8-F313-43E6-8793-0A3F6732F016}" srcOrd="1" destOrd="0" parTransId="{5E379DD5-D355-41DC-BD6C-999FFA7803ED}" sibTransId="{F455716F-B1F2-488C-86D7-67BE4E8C60DF}"/>
    <dgm:cxn modelId="{FA782867-A321-4486-A901-E4B6F989E5CD}" type="presOf" srcId="{FBF2F149-360E-4739-9D33-2BB22A4D7294}" destId="{9DD36D7B-B98D-4A04-A583-3946D6CCD9EF}" srcOrd="0" destOrd="0" presId="urn:microsoft.com/office/officeart/2005/8/layout/vList5"/>
    <dgm:cxn modelId="{4614C5B3-3CF2-4EF5-B16A-10EFFB8375F2}" type="presOf" srcId="{8BDA9AC5-4A38-4C1F-9BE5-9D5BB4B0E6F5}" destId="{EFA66961-1FF1-4287-B577-062E5372E20D}" srcOrd="0" destOrd="0" presId="urn:microsoft.com/office/officeart/2005/8/layout/vList5"/>
    <dgm:cxn modelId="{D95DA4FC-68C9-40B8-BFAF-B1E32FC424F0}" srcId="{FBF2F149-360E-4739-9D33-2BB22A4D7294}" destId="{8BDA9AC5-4A38-4C1F-9BE5-9D5BB4B0E6F5}" srcOrd="0" destOrd="0" parTransId="{83EABF17-2AE5-471A-A7B1-F09E16DBEA53}" sibTransId="{EF4D0A3B-AC04-43F5-AED3-DCE6FB216615}"/>
    <dgm:cxn modelId="{898E278D-F519-4355-9104-B7A17FFABBF4}" type="presOf" srcId="{CD64B652-7BD5-42E4-9B18-B3EB5F8603AD}" destId="{FFFE8757-2DC0-4C13-9CBD-E6E51CD08265}" srcOrd="0" destOrd="0" presId="urn:microsoft.com/office/officeart/2005/8/layout/vList5"/>
    <dgm:cxn modelId="{7ED761BB-BBEC-436C-B3C5-EA64E6C4F5CD}" type="presOf" srcId="{7B063D42-229D-46AB-A6C5-C1011CD7421E}" destId="{5642F9E9-7E77-4914-A4DB-A50D5D98325B}" srcOrd="0" destOrd="0" presId="urn:microsoft.com/office/officeart/2005/8/layout/vList5"/>
    <dgm:cxn modelId="{5F127205-0ED6-43A9-889D-55B490A5BFE0}" srcId="{80FF72C8-F313-43E6-8793-0A3F6732F016}" destId="{CD64B652-7BD5-42E4-9B18-B3EB5F8603AD}" srcOrd="0" destOrd="0" parTransId="{EE9534DC-38EA-4423-9A00-2C69236E93ED}" sibTransId="{10D478C5-5D71-4A18-95B4-9C93FB23DAFE}"/>
    <dgm:cxn modelId="{3BE14AD0-93B7-4549-A6A2-197F93FA96B0}" srcId="{7B063D42-229D-46AB-A6C5-C1011CD7421E}" destId="{4737A91D-468A-4575-8763-A65AD86C02B6}" srcOrd="0" destOrd="0" parTransId="{66CED561-804B-41A2-931C-23718EAAA42C}" sibTransId="{5A4396DE-F94F-4893-A23B-C350DA598D5B}"/>
    <dgm:cxn modelId="{B715D0BC-7005-48EA-873C-DC2A101DCE8D}" type="presOf" srcId="{4737A91D-468A-4575-8763-A65AD86C02B6}" destId="{BF57EA07-78C5-41E8-9572-6EB702D18EF0}" srcOrd="0" destOrd="0" presId="urn:microsoft.com/office/officeart/2005/8/layout/vList5"/>
    <dgm:cxn modelId="{F6B77245-98A0-48D8-A194-831AD3AD0547}" type="presParOf" srcId="{9DD36D7B-B98D-4A04-A583-3946D6CCD9EF}" destId="{68E88577-50B5-4766-8F93-19484A3C589C}" srcOrd="0" destOrd="0" presId="urn:microsoft.com/office/officeart/2005/8/layout/vList5"/>
    <dgm:cxn modelId="{48AC0582-3F19-4CF1-AFDC-F4BDFDEC93FE}" type="presParOf" srcId="{68E88577-50B5-4766-8F93-19484A3C589C}" destId="{EFA66961-1FF1-4287-B577-062E5372E20D}" srcOrd="0" destOrd="0" presId="urn:microsoft.com/office/officeart/2005/8/layout/vList5"/>
    <dgm:cxn modelId="{6FC4C140-C6F9-4435-ADA8-0D8ABB29361C}" type="presParOf" srcId="{68E88577-50B5-4766-8F93-19484A3C589C}" destId="{4C9BDBE3-A9DA-4B6A-9DCA-2F996956D5E5}" srcOrd="1" destOrd="0" presId="urn:microsoft.com/office/officeart/2005/8/layout/vList5"/>
    <dgm:cxn modelId="{FD7EC16E-F81B-4DC3-85DC-0109E3C5184F}" type="presParOf" srcId="{9DD36D7B-B98D-4A04-A583-3946D6CCD9EF}" destId="{EEC278DA-5F36-4564-9A4B-153035FD7ED6}" srcOrd="1" destOrd="0" presId="urn:microsoft.com/office/officeart/2005/8/layout/vList5"/>
    <dgm:cxn modelId="{92A6B1A8-853E-4C62-9BE6-A91DDE35CFF4}" type="presParOf" srcId="{9DD36D7B-B98D-4A04-A583-3946D6CCD9EF}" destId="{F1BEB1B1-AF7B-485A-84FE-D0A3F5ABCA3C}" srcOrd="2" destOrd="0" presId="urn:microsoft.com/office/officeart/2005/8/layout/vList5"/>
    <dgm:cxn modelId="{2A838287-3530-4340-B7C1-9A426FEA9F69}" type="presParOf" srcId="{F1BEB1B1-AF7B-485A-84FE-D0A3F5ABCA3C}" destId="{F360DF2B-848D-4A43-AAF7-7D776CEB7D8E}" srcOrd="0" destOrd="0" presId="urn:microsoft.com/office/officeart/2005/8/layout/vList5"/>
    <dgm:cxn modelId="{4E873A21-6D36-4F99-9C52-49C19DF4FB77}" type="presParOf" srcId="{F1BEB1B1-AF7B-485A-84FE-D0A3F5ABCA3C}" destId="{FFFE8757-2DC0-4C13-9CBD-E6E51CD08265}" srcOrd="1" destOrd="0" presId="urn:microsoft.com/office/officeart/2005/8/layout/vList5"/>
    <dgm:cxn modelId="{DF369637-F250-402D-A3DF-91C756777472}" type="presParOf" srcId="{9DD36D7B-B98D-4A04-A583-3946D6CCD9EF}" destId="{CE768D63-62FB-4062-8159-C76A7B24EA91}" srcOrd="3" destOrd="0" presId="urn:microsoft.com/office/officeart/2005/8/layout/vList5"/>
    <dgm:cxn modelId="{EB8AF9F1-166E-48C0-807F-CF5404987BBB}" type="presParOf" srcId="{9DD36D7B-B98D-4A04-A583-3946D6CCD9EF}" destId="{FA0E1C08-2034-4446-A533-B4B27FDA361A}" srcOrd="4" destOrd="0" presId="urn:microsoft.com/office/officeart/2005/8/layout/vList5"/>
    <dgm:cxn modelId="{2E4CD3D8-EB88-4EDF-96D3-1233F728AA61}" type="presParOf" srcId="{FA0E1C08-2034-4446-A533-B4B27FDA361A}" destId="{5642F9E9-7E77-4914-A4DB-A50D5D98325B}" srcOrd="0" destOrd="0" presId="urn:microsoft.com/office/officeart/2005/8/layout/vList5"/>
    <dgm:cxn modelId="{CD84B34A-1A57-44E6-A1A3-AB1FEE1454EB}" type="presParOf" srcId="{FA0E1C08-2034-4446-A533-B4B27FDA361A}" destId="{BF57EA07-78C5-41E8-9572-6EB702D18EF0}" srcOrd="1" destOrd="0" presId="urn:microsoft.com/office/officeart/2005/8/layout/vList5"/>
    <dgm:cxn modelId="{B30F2BAC-256F-4C62-BA83-3CCF9AD1DBC2}" type="presParOf" srcId="{9DD36D7B-B98D-4A04-A583-3946D6CCD9EF}" destId="{117D9CDC-63DC-43CC-B02D-58107259EE7B}" srcOrd="5" destOrd="0" presId="urn:microsoft.com/office/officeart/2005/8/layout/vList5"/>
    <dgm:cxn modelId="{585DEB1D-6F02-4C7B-9268-3D7BEFB7699E}" type="presParOf" srcId="{9DD36D7B-B98D-4A04-A583-3946D6CCD9EF}" destId="{19DFBF9C-818A-47DA-9E98-B2CEFB42698F}" srcOrd="6" destOrd="0" presId="urn:microsoft.com/office/officeart/2005/8/layout/vList5"/>
    <dgm:cxn modelId="{9D866E8B-7826-4BFF-B880-F6FE3D55AE25}" type="presParOf" srcId="{19DFBF9C-818A-47DA-9E98-B2CEFB42698F}" destId="{0C1A68D9-010D-4098-ABD1-70659F4844DE}" srcOrd="0" destOrd="0" presId="urn:microsoft.com/office/officeart/2005/8/layout/vList5"/>
  </dgm:cxnLst>
  <dgm:bg/>
  <dgm:whole/>
</dgm:dataModel>
</file>

<file path=ppt/diagrams/data11.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a:t>Termes juridiques</a:t>
          </a:r>
          <a:endParaRPr lang="ro-RO" b="1"/>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C1DB5B6E-D90D-465B-AE3C-8AA37770B93D}">
      <dgm:prSet phldrT="[Text]" custT="1"/>
      <dgm:spPr>
        <a:solidFill>
          <a:srgbClr val="CC99FF">
            <a:alpha val="89804"/>
          </a:srgbClr>
        </a:solidFill>
      </dgm:spPr>
      <dgm:t>
        <a:bodyPr/>
        <a:lstStyle/>
        <a:p>
          <a:pPr>
            <a:lnSpc>
              <a:spcPct val="90000"/>
            </a:lnSpc>
            <a:spcAft>
              <a:spcPct val="15000"/>
            </a:spcAft>
          </a:pPr>
          <a:r>
            <a:rPr lang="fr-FR" sz="1600" b="1" dirty="0"/>
            <a:t>Défendre, plaider la cause, rendre justice, procès, poursuites, argument, ministère public, crime, droit, droit constitutionnel, procureur général, juré, jugement</a:t>
          </a:r>
          <a:endParaRPr lang="ro-RO" sz="1600" b="1" dirty="0"/>
        </a:p>
      </dgm:t>
    </dgm:pt>
    <dgm:pt modelId="{5FE77D28-929B-4FD1-88D0-EE0244F02A0B}" type="parTrans" cxnId="{38723237-C6A2-404C-87D6-8FA8DAFBF8D6}">
      <dgm:prSet/>
      <dgm:spPr/>
      <dgm:t>
        <a:bodyPr/>
        <a:lstStyle/>
        <a:p>
          <a:endParaRPr lang="ro-RO"/>
        </a:p>
      </dgm:t>
    </dgm:pt>
    <dgm:pt modelId="{FE8C377E-1DAE-4D5F-8946-454CE0C542B4}" type="sibTrans" cxnId="{38723237-C6A2-404C-87D6-8FA8DAFBF8D6}">
      <dgm:prSet/>
      <dgm:spPr/>
      <dgm:t>
        <a:bodyPr/>
        <a:lstStyle/>
        <a:p>
          <a:endParaRPr lang="ro-RO"/>
        </a:p>
      </dgm:t>
    </dgm:pt>
    <dgm:pt modelId="{80FF72C8-F313-43E6-8793-0A3F6732F016}">
      <dgm:prSet phldrT="[Text]"/>
      <dgm:spPr>
        <a:solidFill>
          <a:srgbClr val="00B0F0"/>
        </a:solidFill>
      </dgm:spPr>
      <dgm:t>
        <a:bodyPr/>
        <a:lstStyle/>
        <a:p>
          <a:r>
            <a:rPr lang="fr-FR" b="1"/>
            <a:t>Lexèmes/</a:t>
          </a:r>
        </a:p>
        <a:p>
          <a:r>
            <a:rPr lang="fr-FR" b="1"/>
            <a:t>isotopies</a:t>
          </a:r>
          <a:endParaRPr lang="ro-RO" b="1"/>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1000" dirty="0" err="1" smtClean="0"/>
            <a:t>princ</a:t>
          </a:r>
          <a:r>
            <a:rPr lang="fr-FR" sz="1600" b="1" dirty="0" err="1" smtClean="0"/>
            <a:t>Dignité</a:t>
          </a:r>
          <a:r>
            <a:rPr lang="fr-FR" sz="1600" b="1" dirty="0" smtClean="0"/>
            <a:t>, écrit plein de génie, mot à mot, phrase à phrase, dignité, journaux, auteur du discours, tolérance, indépendance de la pensée, dynastie,   liberté, calomnie, opinion, l’épée et la plume, valeur, prestige, presse, Europe, M.de Chateaubriand, Votre Majesté,  conviction, bouleverser, </a:t>
          </a:r>
          <a:r>
            <a:rPr lang="fr-FR" sz="1600" b="1" dirty="0" err="1" smtClean="0"/>
            <a:t>ipe</a:t>
          </a:r>
          <a:r>
            <a:rPr lang="fr-FR" sz="1600" b="1" dirty="0"/>
            <a:t>, vertu, traitre, tyrannique oppression, journaliste, liberté de la presse, discussion, écrivain, amour du pays, souveraineté nationale</a:t>
          </a:r>
          <a:endParaRPr lang="ro-RO" sz="1600" b="1" dirty="0"/>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a:solidFill>
                <a:sysClr val="windowText" lastClr="000000"/>
              </a:solidFill>
            </a:rPr>
            <a:t>Figures de pensée</a:t>
          </a:r>
          <a:endParaRPr lang="ro-RO" b="1">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endParaRPr lang="ro-RO" sz="1200" b="0"/>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solidFill>
              <a:sysClr val="windowText" lastClr="000000"/>
            </a:solidFill>
          </a:endParaRPr>
        </a:p>
        <a:p>
          <a:endParaRPr lang="fr-FR" sz="1400" b="1" u="sng" dirty="0">
            <a:solidFill>
              <a:sysClr val="windowText" lastClr="000000"/>
            </a:solidFill>
          </a:endParaRPr>
        </a:p>
        <a:p>
          <a:endParaRPr lang="fr-FR" sz="1000" b="1" u="sng" dirty="0">
            <a:solidFill>
              <a:sysClr val="windowText" lastClr="000000"/>
            </a:solidFill>
          </a:endParaRPr>
        </a:p>
        <a:p>
          <a:r>
            <a:rPr lang="fr-FR" sz="1400" b="1" u="sng" dirty="0">
              <a:solidFill>
                <a:sysClr val="windowText" lastClr="000000"/>
              </a:solidFill>
            </a:rPr>
            <a:t>Philosophèmes</a:t>
          </a:r>
          <a:r>
            <a:rPr lang="fr-FR" sz="1400" b="1" u="sng" dirty="0">
              <a:solidFill>
                <a:srgbClr val="002060"/>
              </a:solidFill>
            </a:rPr>
            <a:t>:  </a:t>
          </a:r>
          <a:r>
            <a:rPr lang="fr-FR" sz="1400" b="1" dirty="0">
              <a:solidFill>
                <a:srgbClr val="002060"/>
              </a:solidFill>
            </a:rPr>
            <a:t>M.de Chateaubriand ne devait pas être défendu ; et cependant que sa cause est belle, plaidée devant un jury français qui comprendra ce caractère que l’on accuse parce qu’on l’a méconnu, et qui rendra justice à des sentiments que l’on essaye de flétrir parce qu’on les redoute ! Votre fils est mon roi ! Il n’y a pas une de vos libertés, de vos prérogatives que vous ne deviez à la Restauration. Quel est le rôle que la presse est appelée à jouer dans un pays ou la loi de la majorité est souveraine ? Et parce que cette révolution s’est opérée, il se trouve que M.de Chateaubriand n’a plus ni son esprit éclairé, ni son amour pour le bien public ; il faut qu’il renonce à ses croyances ; il faut qu’il cesse d’avoir confiance dans des principes et dans des opinions qui, pendant tant de siècles, ont fait la gloire de la France ! </a:t>
          </a:r>
          <a:r>
            <a:rPr lang="fr-FR" sz="1400" b="1" u="sng" dirty="0">
              <a:solidFill>
                <a:srgbClr val="002060"/>
              </a:solidFill>
            </a:rPr>
            <a:t>Vous </a:t>
          </a:r>
          <a:r>
            <a:rPr lang="fr-FR" sz="1400" b="1" u="sng" dirty="0">
              <a:solidFill>
                <a:srgbClr val="002060"/>
              </a:solidFill>
              <a:latin typeface="Times New Roman"/>
              <a:cs typeface="Times New Roman"/>
            </a:rPr>
            <a:t>ê</a:t>
          </a:r>
          <a:r>
            <a:rPr lang="fr-FR" sz="1400" b="1" u="sng" dirty="0">
              <a:solidFill>
                <a:srgbClr val="002060"/>
              </a:solidFill>
            </a:rPr>
            <a:t>tes Français, vous êtes peuple, vous acquitterez Chateaubriand.</a:t>
          </a:r>
          <a:r>
            <a:rPr lang="fr-FR" sz="1400" b="1" dirty="0">
              <a:solidFill>
                <a:srgbClr val="002060"/>
              </a:solidFill>
            </a:rPr>
            <a:t> Roi magnanime, c’est en votre demeure, c’est au milieu de ruines que j’aperçois d’ici, et que votre souvenir a consacrées, qu’on ose dire à l’écrivain : « Laissez là votre plume ; allez en armes sur la place publique, où nous aurons des meurtriers pour vous répondre ».</a:t>
          </a:r>
        </a:p>
        <a:p>
          <a:endParaRPr lang="fr-FR" sz="1400" dirty="0"/>
        </a:p>
        <a:p>
          <a:endParaRPr lang="fr-FR" sz="1400" dirty="0"/>
        </a:p>
        <a:p>
          <a:endParaRPr lang="fr-FR" sz="1400" dirty="0"/>
        </a:p>
        <a:p>
          <a:r>
            <a:rPr lang="fr-FR" sz="1400" dirty="0"/>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41ACA56F-7855-485A-935E-0B3E81305EBD}">
      <dgm:prSet custT="1"/>
      <dgm:spPr/>
      <dgm:t>
        <a:bodyPr/>
        <a:lstStyle/>
        <a:p>
          <a:r>
            <a:rPr lang="fr-FR" sz="1400" b="1" i="1" dirty="0"/>
            <a:t>Questions rhétoriques</a:t>
          </a:r>
          <a:r>
            <a:rPr lang="fr-FR" sz="1400" dirty="0"/>
            <a:t> : Ne le connaissaient-ils pas par tous les extraits qu’en avaient publié tous les journaux de la France ? Comment une simple relation de cette nature peut-elle constituer un délit ?Le droit qui nous régit aujourd’hui, quel est-il ? Quel est le rôle que la presse est appelée à jouer dans un pays ou la loi de la majorité est souveraine ? N’est-ce pas ce noble roi qui a aboli le combat judiciaire ? </a:t>
          </a:r>
          <a:r>
            <a:rPr lang="fr-FR" sz="1400" b="1" i="1" dirty="0"/>
            <a:t>Métaphore</a:t>
          </a:r>
          <a:r>
            <a:rPr lang="fr-FR" sz="1400" dirty="0"/>
            <a:t> : « Laissez là votre plume ; allez en armes sur la place publique, où nous aurons des meurtriers pour vous répondre ; le combat judiciaire. </a:t>
          </a:r>
          <a:endParaRPr lang="ro-RO" sz="1400" dirty="0"/>
        </a:p>
      </dgm:t>
    </dgm:pt>
    <dgm:pt modelId="{72FA3CD2-93B0-4D49-867D-73C12AB92D59}" type="parTrans" cxnId="{2DBEDBF3-1C5C-4F02-8F73-7800AB6145CA}">
      <dgm:prSet/>
      <dgm:spPr/>
      <dgm:t>
        <a:bodyPr/>
        <a:lstStyle/>
        <a:p>
          <a:endParaRPr lang="ro-RO"/>
        </a:p>
      </dgm:t>
    </dgm:pt>
    <dgm:pt modelId="{FEF69A8A-3C9D-4519-8713-FA88C7C885A7}" type="sibTrans" cxnId="{2DBEDBF3-1C5C-4F02-8F73-7800AB6145CA}">
      <dgm:prSet/>
      <dgm:spPr/>
      <dgm:t>
        <a:bodyPr/>
        <a:lstStyle/>
        <a:p>
          <a:endParaRPr lang="ro-RO"/>
        </a:p>
      </dgm:t>
    </dgm:pt>
    <dgm:pt modelId="{05C33A76-3D75-47CA-A644-1703998F8AFE}">
      <dgm:prSet custT="1"/>
      <dgm:spPr/>
      <dgm:t>
        <a:bodyPr/>
        <a:lstStyle/>
        <a:p>
          <a:r>
            <a:rPr lang="fr-FR" sz="1400" b="1" i="1" dirty="0"/>
            <a:t>Epithète</a:t>
          </a:r>
          <a:r>
            <a:rPr lang="fr-FR" sz="1400" dirty="0"/>
            <a:t> : opinion dangereuse, réunion imposante, accusation capitale, roi magnanime</a:t>
          </a:r>
          <a:endParaRPr lang="ro-RO" sz="1400" dirty="0"/>
        </a:p>
      </dgm:t>
    </dgm:pt>
    <dgm:pt modelId="{32BDB66B-038F-48AF-97A5-4C2987A60D0E}" type="parTrans" cxnId="{A7A9845F-4839-4D51-A9E1-6AB5E436FF66}">
      <dgm:prSet/>
      <dgm:spPr/>
      <dgm:t>
        <a:bodyPr/>
        <a:lstStyle/>
        <a:p>
          <a:endParaRPr lang="ro-RO"/>
        </a:p>
      </dgm:t>
    </dgm:pt>
    <dgm:pt modelId="{A20B09CB-C2F1-4144-A8D9-920FB7B6FB3C}" type="sibTrans" cxnId="{A7A9845F-4839-4D51-A9E1-6AB5E436FF66}">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custScaleY="44520">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custScaleY="53079" custLinFactNeighborX="20" custLinFactNeighborY="2553">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ScaleY="46282"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custScaleY="70819">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564692" custScaleY="47484">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2000000" custScaleY="66040" custLinFactNeighborX="2541" custLinFactNeighborY="1536">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105641" custLinFactNeighborX="299" custLinFactNeighborY="110">
        <dgm:presLayoutVars>
          <dgm:chMax val="1"/>
          <dgm:bulletEnabled val="1"/>
        </dgm:presLayoutVars>
      </dgm:prSet>
      <dgm:spPr/>
      <dgm:t>
        <a:bodyPr/>
        <a:lstStyle/>
        <a:p>
          <a:endParaRPr lang="ro-RO"/>
        </a:p>
      </dgm:t>
    </dgm:pt>
  </dgm:ptLst>
  <dgm:cxnLst>
    <dgm:cxn modelId="{06C08500-5465-4C07-8DBA-446078E8B4C8}" srcId="{FBF2F149-360E-4739-9D33-2BB22A4D7294}" destId="{7B063D42-229D-46AB-A6C5-C1011CD7421E}" srcOrd="2" destOrd="0" parTransId="{959B1BB4-099C-4D96-A971-0B7E4D9F6A3D}" sibTransId="{9707D654-BE04-472D-A1D4-0B4310A41281}"/>
    <dgm:cxn modelId="{3F98382D-CD1C-4A64-A8A4-5323D13DFE6A}" srcId="{FBF2F149-360E-4739-9D33-2BB22A4D7294}" destId="{BE851D3B-2B86-4364-8780-9A5A73E47ACA}" srcOrd="3" destOrd="0" parTransId="{E18324DD-FE85-4E37-AB37-787D5589FE4C}" sibTransId="{D03E3B53-C8DD-4499-B11A-1D4939D1A907}"/>
    <dgm:cxn modelId="{C988A0A5-6E1B-43AD-913E-D68FA0F4625B}" type="presOf" srcId="{7B063D42-229D-46AB-A6C5-C1011CD7421E}" destId="{5642F9E9-7E77-4914-A4DB-A50D5D98325B}" srcOrd="0" destOrd="0" presId="urn:microsoft.com/office/officeart/2005/8/layout/vList5"/>
    <dgm:cxn modelId="{C4EEA69A-384D-4850-A2CF-255AAA33B790}" type="presOf" srcId="{C1DB5B6E-D90D-465B-AE3C-8AA37770B93D}" destId="{4C9BDBE3-A9DA-4B6A-9DCA-2F996956D5E5}" srcOrd="0" destOrd="0" presId="urn:microsoft.com/office/officeart/2005/8/layout/vList5"/>
    <dgm:cxn modelId="{4494319B-5CA2-4EBD-A301-27C218BCA890}" type="presOf" srcId="{80FF72C8-F313-43E6-8793-0A3F6732F016}" destId="{F360DF2B-848D-4A43-AAF7-7D776CEB7D8E}" srcOrd="0" destOrd="0" presId="urn:microsoft.com/office/officeart/2005/8/layout/vList5"/>
    <dgm:cxn modelId="{1B9F61D7-B404-42A7-AA65-7A3E530950C9}" type="presOf" srcId="{41ACA56F-7855-485A-935E-0B3E81305EBD}" destId="{BF57EA07-78C5-41E8-9572-6EB702D18EF0}" srcOrd="0" destOrd="1" presId="urn:microsoft.com/office/officeart/2005/8/layout/vList5"/>
    <dgm:cxn modelId="{2DBEDBF3-1C5C-4F02-8F73-7800AB6145CA}" srcId="{7B063D42-229D-46AB-A6C5-C1011CD7421E}" destId="{41ACA56F-7855-485A-935E-0B3E81305EBD}" srcOrd="1" destOrd="0" parTransId="{72FA3CD2-93B0-4D49-867D-73C12AB92D59}" sibTransId="{FEF69A8A-3C9D-4519-8713-FA88C7C885A7}"/>
    <dgm:cxn modelId="{38723237-C6A2-404C-87D6-8FA8DAFBF8D6}" srcId="{8BDA9AC5-4A38-4C1F-9BE5-9D5BB4B0E6F5}" destId="{C1DB5B6E-D90D-465B-AE3C-8AA37770B93D}" srcOrd="0" destOrd="0" parTransId="{5FE77D28-929B-4FD1-88D0-EE0244F02A0B}" sibTransId="{FE8C377E-1DAE-4D5F-8946-454CE0C542B4}"/>
    <dgm:cxn modelId="{F26E612D-2291-4143-9B6A-E468A96B71FA}" srcId="{FBF2F149-360E-4739-9D33-2BB22A4D7294}" destId="{80FF72C8-F313-43E6-8793-0A3F6732F016}" srcOrd="1" destOrd="0" parTransId="{5E379DD5-D355-41DC-BD6C-999FFA7803ED}" sibTransId="{F455716F-B1F2-488C-86D7-67BE4E8C60DF}"/>
    <dgm:cxn modelId="{D95DA4FC-68C9-40B8-BFAF-B1E32FC424F0}" srcId="{FBF2F149-360E-4739-9D33-2BB22A4D7294}" destId="{8BDA9AC5-4A38-4C1F-9BE5-9D5BB4B0E6F5}" srcOrd="0" destOrd="0" parTransId="{83EABF17-2AE5-471A-A7B1-F09E16DBEA53}" sibTransId="{EF4D0A3B-AC04-43F5-AED3-DCE6FB216615}"/>
    <dgm:cxn modelId="{CC701710-C217-44DC-AD89-B04C64E31C76}" type="presOf" srcId="{CD64B652-7BD5-42E4-9B18-B3EB5F8603AD}" destId="{FFFE8757-2DC0-4C13-9CBD-E6E51CD08265}" srcOrd="0" destOrd="0" presId="urn:microsoft.com/office/officeart/2005/8/layout/vList5"/>
    <dgm:cxn modelId="{023CD35B-F404-46D9-AA4A-2365BF0AF69D}" type="presOf" srcId="{05C33A76-3D75-47CA-A644-1703998F8AFE}" destId="{BF57EA07-78C5-41E8-9572-6EB702D18EF0}" srcOrd="0" destOrd="2" presId="urn:microsoft.com/office/officeart/2005/8/layout/vList5"/>
    <dgm:cxn modelId="{638718D0-A4C4-4C0F-98F2-A28628359CD0}" type="presOf" srcId="{4737A91D-468A-4575-8763-A65AD86C02B6}" destId="{BF57EA07-78C5-41E8-9572-6EB702D18EF0}" srcOrd="0" destOrd="0" presId="urn:microsoft.com/office/officeart/2005/8/layout/vList5"/>
    <dgm:cxn modelId="{48097BC4-96A7-421E-A024-0457EF2C05A4}" type="presOf" srcId="{FBF2F149-360E-4739-9D33-2BB22A4D7294}" destId="{9DD36D7B-B98D-4A04-A583-3946D6CCD9EF}" srcOrd="0" destOrd="0" presId="urn:microsoft.com/office/officeart/2005/8/layout/vList5"/>
    <dgm:cxn modelId="{A7A9845F-4839-4D51-A9E1-6AB5E436FF66}" srcId="{7B063D42-229D-46AB-A6C5-C1011CD7421E}" destId="{05C33A76-3D75-47CA-A644-1703998F8AFE}" srcOrd="2" destOrd="0" parTransId="{32BDB66B-038F-48AF-97A5-4C2987A60D0E}" sibTransId="{A20B09CB-C2F1-4144-A8D9-920FB7B6FB3C}"/>
    <dgm:cxn modelId="{5F127205-0ED6-43A9-889D-55B490A5BFE0}" srcId="{80FF72C8-F313-43E6-8793-0A3F6732F016}" destId="{CD64B652-7BD5-42E4-9B18-B3EB5F8603AD}" srcOrd="0" destOrd="0" parTransId="{EE9534DC-38EA-4423-9A00-2C69236E93ED}" sibTransId="{10D478C5-5D71-4A18-95B4-9C93FB23DAFE}"/>
    <dgm:cxn modelId="{3BE14AD0-93B7-4549-A6A2-197F93FA96B0}" srcId="{7B063D42-229D-46AB-A6C5-C1011CD7421E}" destId="{4737A91D-468A-4575-8763-A65AD86C02B6}" srcOrd="0" destOrd="0" parTransId="{66CED561-804B-41A2-931C-23718EAAA42C}" sibTransId="{5A4396DE-F94F-4893-A23B-C350DA598D5B}"/>
    <dgm:cxn modelId="{CF708593-3CCD-49AA-9EC3-716705182B3D}" type="presOf" srcId="{BE851D3B-2B86-4364-8780-9A5A73E47ACA}" destId="{0C1A68D9-010D-4098-ABD1-70659F4844DE}" srcOrd="0" destOrd="0" presId="urn:microsoft.com/office/officeart/2005/8/layout/vList5"/>
    <dgm:cxn modelId="{AF37265D-8002-4BA3-90A0-B9B2A46E0B42}" type="presOf" srcId="{8BDA9AC5-4A38-4C1F-9BE5-9D5BB4B0E6F5}" destId="{EFA66961-1FF1-4287-B577-062E5372E20D}" srcOrd="0" destOrd="0" presId="urn:microsoft.com/office/officeart/2005/8/layout/vList5"/>
    <dgm:cxn modelId="{70DE0495-3888-43C1-904F-AE876E1D39C0}" type="presParOf" srcId="{9DD36D7B-B98D-4A04-A583-3946D6CCD9EF}" destId="{68E88577-50B5-4766-8F93-19484A3C589C}" srcOrd="0" destOrd="0" presId="urn:microsoft.com/office/officeart/2005/8/layout/vList5"/>
    <dgm:cxn modelId="{C290E3E9-D2C3-42D5-83FB-67EA7D5F0B91}" type="presParOf" srcId="{68E88577-50B5-4766-8F93-19484A3C589C}" destId="{EFA66961-1FF1-4287-B577-062E5372E20D}" srcOrd="0" destOrd="0" presId="urn:microsoft.com/office/officeart/2005/8/layout/vList5"/>
    <dgm:cxn modelId="{E897478A-FAD2-4A57-89B8-4C3A37DA7209}" type="presParOf" srcId="{68E88577-50B5-4766-8F93-19484A3C589C}" destId="{4C9BDBE3-A9DA-4B6A-9DCA-2F996956D5E5}" srcOrd="1" destOrd="0" presId="urn:microsoft.com/office/officeart/2005/8/layout/vList5"/>
    <dgm:cxn modelId="{93A99D6E-7F28-4D36-A0D4-C52E5BB812E7}" type="presParOf" srcId="{9DD36D7B-B98D-4A04-A583-3946D6CCD9EF}" destId="{EEC278DA-5F36-4564-9A4B-153035FD7ED6}" srcOrd="1" destOrd="0" presId="urn:microsoft.com/office/officeart/2005/8/layout/vList5"/>
    <dgm:cxn modelId="{79FA7C37-2902-44B7-9A29-6EE9A3F6C333}" type="presParOf" srcId="{9DD36D7B-B98D-4A04-A583-3946D6CCD9EF}" destId="{F1BEB1B1-AF7B-485A-84FE-D0A3F5ABCA3C}" srcOrd="2" destOrd="0" presId="urn:microsoft.com/office/officeart/2005/8/layout/vList5"/>
    <dgm:cxn modelId="{1948C85E-D8A3-47E0-B63F-78EDA71EA5F2}" type="presParOf" srcId="{F1BEB1B1-AF7B-485A-84FE-D0A3F5ABCA3C}" destId="{F360DF2B-848D-4A43-AAF7-7D776CEB7D8E}" srcOrd="0" destOrd="0" presId="urn:microsoft.com/office/officeart/2005/8/layout/vList5"/>
    <dgm:cxn modelId="{C20842B3-25C8-411D-A08D-0E5F4F94B6E8}" type="presParOf" srcId="{F1BEB1B1-AF7B-485A-84FE-D0A3F5ABCA3C}" destId="{FFFE8757-2DC0-4C13-9CBD-E6E51CD08265}" srcOrd="1" destOrd="0" presId="urn:microsoft.com/office/officeart/2005/8/layout/vList5"/>
    <dgm:cxn modelId="{47C1BCB9-278C-445A-8C07-C92BDFD89DE8}" type="presParOf" srcId="{9DD36D7B-B98D-4A04-A583-3946D6CCD9EF}" destId="{CE768D63-62FB-4062-8159-C76A7B24EA91}" srcOrd="3" destOrd="0" presId="urn:microsoft.com/office/officeart/2005/8/layout/vList5"/>
    <dgm:cxn modelId="{F7D79097-2F84-49E1-ADE7-9D82108436E5}" type="presParOf" srcId="{9DD36D7B-B98D-4A04-A583-3946D6CCD9EF}" destId="{FA0E1C08-2034-4446-A533-B4B27FDA361A}" srcOrd="4" destOrd="0" presId="urn:microsoft.com/office/officeart/2005/8/layout/vList5"/>
    <dgm:cxn modelId="{8351C1A2-AFD3-4B0A-9335-86E41F727AAE}" type="presParOf" srcId="{FA0E1C08-2034-4446-A533-B4B27FDA361A}" destId="{5642F9E9-7E77-4914-A4DB-A50D5D98325B}" srcOrd="0" destOrd="0" presId="urn:microsoft.com/office/officeart/2005/8/layout/vList5"/>
    <dgm:cxn modelId="{731B69E6-852C-498F-8793-3B266D6F6A86}" type="presParOf" srcId="{FA0E1C08-2034-4446-A533-B4B27FDA361A}" destId="{BF57EA07-78C5-41E8-9572-6EB702D18EF0}" srcOrd="1" destOrd="0" presId="urn:microsoft.com/office/officeart/2005/8/layout/vList5"/>
    <dgm:cxn modelId="{4D7C505A-FBC0-4572-AD90-95F3EBA772A6}" type="presParOf" srcId="{9DD36D7B-B98D-4A04-A583-3946D6CCD9EF}" destId="{117D9CDC-63DC-43CC-B02D-58107259EE7B}" srcOrd="5" destOrd="0" presId="urn:microsoft.com/office/officeart/2005/8/layout/vList5"/>
    <dgm:cxn modelId="{A15A39E0-8864-41DF-BB37-8F466E72B0CC}" type="presParOf" srcId="{9DD36D7B-B98D-4A04-A583-3946D6CCD9EF}" destId="{19DFBF9C-818A-47DA-9E98-B2CEFB42698F}" srcOrd="6" destOrd="0" presId="urn:microsoft.com/office/officeart/2005/8/layout/vList5"/>
    <dgm:cxn modelId="{F99D0D33-E741-474D-BD27-19A27AD1D933}" type="presParOf" srcId="{19DFBF9C-818A-47DA-9E98-B2CEFB42698F}" destId="{0C1A68D9-010D-4098-ABD1-70659F4844DE}" srcOrd="0"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a:t>Termes juridiques</a:t>
          </a:r>
          <a:endParaRPr lang="ro-RO" b="1"/>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C1DB5B6E-D90D-465B-AE3C-8AA37770B93D}">
      <dgm:prSet phldrT="[Text]" custT="1"/>
      <dgm:spPr>
        <a:solidFill>
          <a:srgbClr val="CC99FF">
            <a:alpha val="89804"/>
          </a:srgbClr>
        </a:solidFill>
      </dgm:spPr>
      <dgm:t>
        <a:bodyPr/>
        <a:lstStyle/>
        <a:p>
          <a:pPr>
            <a:lnSpc>
              <a:spcPct val="90000"/>
            </a:lnSpc>
            <a:spcAft>
              <a:spcPct val="15000"/>
            </a:spcAft>
          </a:pPr>
          <a:r>
            <a:rPr lang="fr-FR" sz="1600" b="1" dirty="0"/>
            <a:t>Droit, loi, juridiction, juge, plaider, jugement, liberté publique, droit de conscience, procureur général, réquisitoire, inviolabilité, ordonnance</a:t>
          </a:r>
          <a:endParaRPr lang="ro-RO" sz="1600" b="1" dirty="0"/>
        </a:p>
      </dgm:t>
    </dgm:pt>
    <dgm:pt modelId="{5FE77D28-929B-4FD1-88D0-EE0244F02A0B}" type="parTrans" cxnId="{38723237-C6A2-404C-87D6-8FA8DAFBF8D6}">
      <dgm:prSet/>
      <dgm:spPr/>
      <dgm:t>
        <a:bodyPr/>
        <a:lstStyle/>
        <a:p>
          <a:endParaRPr lang="ro-RO"/>
        </a:p>
      </dgm:t>
    </dgm:pt>
    <dgm:pt modelId="{FE8C377E-1DAE-4D5F-8946-454CE0C542B4}" type="sibTrans" cxnId="{38723237-C6A2-404C-87D6-8FA8DAFBF8D6}">
      <dgm:prSet/>
      <dgm:spPr/>
      <dgm:t>
        <a:bodyPr/>
        <a:lstStyle/>
        <a:p>
          <a:endParaRPr lang="ro-RO"/>
        </a:p>
      </dgm:t>
    </dgm:pt>
    <dgm:pt modelId="{80FF72C8-F313-43E6-8793-0A3F6732F016}">
      <dgm:prSet phldrT="[Text]"/>
      <dgm:spPr>
        <a:solidFill>
          <a:srgbClr val="00B0F0"/>
        </a:solidFill>
      </dgm:spPr>
      <dgm:t>
        <a:bodyPr/>
        <a:lstStyle/>
        <a:p>
          <a:r>
            <a:rPr lang="fr-FR" b="1"/>
            <a:t>Lexèmes/</a:t>
          </a:r>
        </a:p>
        <a:p>
          <a:r>
            <a:rPr lang="fr-FR" b="1"/>
            <a:t>isotopies</a:t>
          </a:r>
          <a:endParaRPr lang="ro-RO" b="1"/>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1600" b="1" dirty="0"/>
            <a:t>France, Université, religion, catholique, enfants, jeune, langage catholique, liberté de l’enseignement, liberté,  conviction , étudiant, jeune homme, école , pensée, intelligence, monopole de l’Université , roi, Jésuite,  église, Messieurs, despotisme, Danton, Convention, bureaucratie, culte, autorité morale, enfance, jeunesse</a:t>
          </a:r>
          <a:endParaRPr lang="ro-RO" sz="1600" b="1" dirty="0"/>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a:solidFill>
                <a:sysClr val="windowText" lastClr="000000"/>
              </a:solidFill>
            </a:rPr>
            <a:t>Figures de pensée</a:t>
          </a:r>
          <a:endParaRPr lang="ro-RO" b="1">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r>
            <a:rPr lang="fr-FR" sz="1400" b="1" i="1" dirty="0"/>
            <a:t>Litote</a:t>
          </a:r>
          <a:r>
            <a:rPr lang="fr-FR" sz="1400" dirty="0"/>
            <a:t> : Je sais que par moi-même je ne suis rien, je ne suis qu’un enfant, et je me sens si jeune, si inexpérimenté ; une vie d’homme c’est aujourd’hui surtout bien peu ce chose ; </a:t>
          </a:r>
          <a:r>
            <a:rPr lang="fr-FR" sz="1400" b="1" i="1" dirty="0"/>
            <a:t>Antithèse</a:t>
          </a:r>
          <a:r>
            <a:rPr lang="fr-FR" sz="1400" dirty="0"/>
            <a:t> : question de vie ou de mort ; banc de l’école – banc des prévenus ; </a:t>
          </a:r>
          <a:r>
            <a:rPr lang="fr-FR" sz="1400" b="1" i="1" dirty="0"/>
            <a:t>Epithète</a:t>
          </a:r>
          <a:r>
            <a:rPr lang="fr-FR" sz="1400" dirty="0"/>
            <a:t> : brillante occasion ; passé cruel ; bruyante distinction ; publicité précoce ; douloureuses émotions ; effroyables dangers ; pacte solennel, religieux , irrévocable ; éclatante gloire ; glorieuse cause ; auguste mystère ; prix sublime ; </a:t>
          </a:r>
          <a:r>
            <a:rPr lang="fr-FR" sz="1400" b="1" i="1" dirty="0"/>
            <a:t>Questions rhétorique</a:t>
          </a:r>
          <a:r>
            <a:rPr lang="fr-FR" sz="1400" dirty="0"/>
            <a:t> : Messieurs, y a-t-il un seul d’entre vous qui eut le courage de le condamner ?... Pourquoi faut-il que nous catholiques, soyons sans refuge et sans secours ? A tout cela que répond le pouvoir ? </a:t>
          </a:r>
          <a:r>
            <a:rPr lang="fr-FR" sz="1400" b="1" i="1" dirty="0"/>
            <a:t>Métaphore</a:t>
          </a:r>
          <a:r>
            <a:rPr lang="fr-FR" sz="1400" dirty="0"/>
            <a:t> : acheter un peu de science au prix de la foi ;  </a:t>
          </a:r>
          <a:r>
            <a:rPr lang="fr-FR" sz="1400" b="1" i="1" dirty="0"/>
            <a:t>Ironie</a:t>
          </a:r>
          <a:r>
            <a:rPr lang="fr-FR" sz="1400" dirty="0"/>
            <a:t> : Vous croirez, avec Danton, à l’unité sociale et domestique de la république, proclamée par le bourreau et sanctionnée par la guillotine ; si notre foi doit mourir, souffrez au moins que nous lui choisissions un tombeau, et que ce tombeau soit la liberté du monde ; usurper le langage de la tristesse </a:t>
          </a:r>
          <a:endParaRPr lang="ro-RO" sz="1400" b="0" dirty="0"/>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solidFill>
              <a:sysClr val="windowText" lastClr="000000"/>
            </a:solidFill>
          </a:endParaRPr>
        </a:p>
        <a:p>
          <a:endParaRPr lang="fr-FR" sz="1400" b="1" u="sng" dirty="0">
            <a:solidFill>
              <a:sysClr val="windowText" lastClr="000000"/>
            </a:solidFill>
          </a:endParaRPr>
        </a:p>
        <a:p>
          <a:endParaRPr lang="fr-FR" sz="1000" b="1" u="sng" dirty="0">
            <a:solidFill>
              <a:sysClr val="windowText" lastClr="000000"/>
            </a:solidFill>
          </a:endParaRPr>
        </a:p>
        <a:p>
          <a:r>
            <a:rPr lang="fr-FR" sz="1600" b="1" u="sng" dirty="0">
              <a:solidFill>
                <a:sysClr val="windowText" lastClr="000000"/>
              </a:solidFill>
            </a:rPr>
            <a:t>Philosophèmes</a:t>
          </a:r>
          <a:r>
            <a:rPr lang="fr-FR" sz="1600" b="1" u="sng" dirty="0">
              <a:solidFill>
                <a:srgbClr val="002060"/>
              </a:solidFill>
            </a:rPr>
            <a:t>:   </a:t>
          </a:r>
          <a:r>
            <a:rPr lang="fr-FR" sz="1600" b="1" dirty="0">
              <a:solidFill>
                <a:srgbClr val="002060"/>
              </a:solidFill>
            </a:rPr>
            <a:t>Mais, il y a encore dans le monde quelque chose qu’on appelle la foi ; elle n’est pas morte dans tous les cœurs : c’est à elle que j’ai donnée de bonne heure mon cœur et ma vie. Vos lois nous proclament la majorité du peuple français, ah ! Pour Dieu ! Otez-nous ce vain titre, et </a:t>
          </a:r>
          <a:r>
            <a:rPr lang="fr-FR" sz="1600" b="1" dirty="0" err="1">
              <a:solidFill>
                <a:srgbClr val="002060"/>
              </a:solidFill>
            </a:rPr>
            <a:t>rendez-nous</a:t>
          </a:r>
          <a:r>
            <a:rPr lang="fr-FR" sz="1600" b="1" dirty="0">
              <a:solidFill>
                <a:srgbClr val="002060"/>
              </a:solidFill>
            </a:rPr>
            <a:t> à ce prix les libertés que nul n’a le droit de contester à la minorité la plus chétive ! Et si quelque chose prouve à quel point la notion de la vraie liberté s’est altérée de nos jours, c’est sans doute la honteuse patience avec laquelle on l’a supporté jusqu’à présent</a:t>
          </a:r>
          <a:r>
            <a:rPr lang="fr-FR" sz="1600" b="1" u="sng" dirty="0">
              <a:solidFill>
                <a:srgbClr val="002060"/>
              </a:solidFill>
            </a:rPr>
            <a:t> </a:t>
          </a:r>
          <a:endParaRPr lang="fr-FR" sz="1600" b="1" dirty="0">
            <a:solidFill>
              <a:srgbClr val="002060"/>
            </a:solidFill>
          </a:endParaRPr>
        </a:p>
        <a:p>
          <a:endParaRPr lang="fr-FR" sz="1200" b="1" dirty="0">
            <a:solidFill>
              <a:srgbClr val="002060"/>
            </a:solidFill>
          </a:endParaRPr>
        </a:p>
        <a:p>
          <a:endParaRPr lang="fr-FR" sz="1400" dirty="0"/>
        </a:p>
        <a:p>
          <a:endParaRPr lang="fr-FR" sz="1400" dirty="0"/>
        </a:p>
        <a:p>
          <a:r>
            <a:rPr lang="fr-FR" sz="1400" dirty="0"/>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custScaleY="44520">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custScaleY="40600" custLinFactNeighborX="20" custLinFactNeighborY="2553">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ScaleY="46282"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custScaleY="60821" custLinFactNeighborX="3735" custLinFactNeighborY="-3247">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564692" custScaleY="110379">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1651333" custScaleY="132097" custLinFactNeighborX="2541" custLinFactNeighborY="1536">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69186" custLinFactNeighborX="299" custLinFactNeighborY="110">
        <dgm:presLayoutVars>
          <dgm:chMax val="1"/>
          <dgm:bulletEnabled val="1"/>
        </dgm:presLayoutVars>
      </dgm:prSet>
      <dgm:spPr/>
      <dgm:t>
        <a:bodyPr/>
        <a:lstStyle/>
        <a:p>
          <a:endParaRPr lang="ro-RO"/>
        </a:p>
      </dgm:t>
    </dgm:pt>
  </dgm:ptLst>
  <dgm:cxnLst>
    <dgm:cxn modelId="{06C08500-5465-4C07-8DBA-446078E8B4C8}" srcId="{FBF2F149-360E-4739-9D33-2BB22A4D7294}" destId="{7B063D42-229D-46AB-A6C5-C1011CD7421E}" srcOrd="2" destOrd="0" parTransId="{959B1BB4-099C-4D96-A971-0B7E4D9F6A3D}" sibTransId="{9707D654-BE04-472D-A1D4-0B4310A41281}"/>
    <dgm:cxn modelId="{3F98382D-CD1C-4A64-A8A4-5323D13DFE6A}" srcId="{FBF2F149-360E-4739-9D33-2BB22A4D7294}" destId="{BE851D3B-2B86-4364-8780-9A5A73E47ACA}" srcOrd="3" destOrd="0" parTransId="{E18324DD-FE85-4E37-AB37-787D5589FE4C}" sibTransId="{D03E3B53-C8DD-4499-B11A-1D4939D1A907}"/>
    <dgm:cxn modelId="{4D6383EE-EC3E-408F-9C0E-8C20F86C10F0}" type="presOf" srcId="{C1DB5B6E-D90D-465B-AE3C-8AA37770B93D}" destId="{4C9BDBE3-A9DA-4B6A-9DCA-2F996956D5E5}" srcOrd="0" destOrd="0" presId="urn:microsoft.com/office/officeart/2005/8/layout/vList5"/>
    <dgm:cxn modelId="{F16883BF-C6DE-4C7C-B1CF-9255692F5A2C}" type="presOf" srcId="{4737A91D-468A-4575-8763-A65AD86C02B6}" destId="{BF57EA07-78C5-41E8-9572-6EB702D18EF0}" srcOrd="0" destOrd="0" presId="urn:microsoft.com/office/officeart/2005/8/layout/vList5"/>
    <dgm:cxn modelId="{38723237-C6A2-404C-87D6-8FA8DAFBF8D6}" srcId="{8BDA9AC5-4A38-4C1F-9BE5-9D5BB4B0E6F5}" destId="{C1DB5B6E-D90D-465B-AE3C-8AA37770B93D}" srcOrd="0" destOrd="0" parTransId="{5FE77D28-929B-4FD1-88D0-EE0244F02A0B}" sibTransId="{FE8C377E-1DAE-4D5F-8946-454CE0C542B4}"/>
    <dgm:cxn modelId="{BBA99178-AE8B-4213-8C09-FD9B6D2197E6}" type="presOf" srcId="{BE851D3B-2B86-4364-8780-9A5A73E47ACA}" destId="{0C1A68D9-010D-4098-ABD1-70659F4844DE}" srcOrd="0" destOrd="0" presId="urn:microsoft.com/office/officeart/2005/8/layout/vList5"/>
    <dgm:cxn modelId="{F26E612D-2291-4143-9B6A-E468A96B71FA}" srcId="{FBF2F149-360E-4739-9D33-2BB22A4D7294}" destId="{80FF72C8-F313-43E6-8793-0A3F6732F016}" srcOrd="1" destOrd="0" parTransId="{5E379DD5-D355-41DC-BD6C-999FFA7803ED}" sibTransId="{F455716F-B1F2-488C-86D7-67BE4E8C60DF}"/>
    <dgm:cxn modelId="{44B11BC4-759F-4FB2-ABB8-2781012EA677}" type="presOf" srcId="{CD64B652-7BD5-42E4-9B18-B3EB5F8603AD}" destId="{FFFE8757-2DC0-4C13-9CBD-E6E51CD08265}" srcOrd="0" destOrd="0" presId="urn:microsoft.com/office/officeart/2005/8/layout/vList5"/>
    <dgm:cxn modelId="{68CCAE7D-54E4-4F78-92B9-DC1F11261E3A}" type="presOf" srcId="{80FF72C8-F313-43E6-8793-0A3F6732F016}" destId="{F360DF2B-848D-4A43-AAF7-7D776CEB7D8E}" srcOrd="0" destOrd="0" presId="urn:microsoft.com/office/officeart/2005/8/layout/vList5"/>
    <dgm:cxn modelId="{D95DA4FC-68C9-40B8-BFAF-B1E32FC424F0}" srcId="{FBF2F149-360E-4739-9D33-2BB22A4D7294}" destId="{8BDA9AC5-4A38-4C1F-9BE5-9D5BB4B0E6F5}" srcOrd="0" destOrd="0" parTransId="{83EABF17-2AE5-471A-A7B1-F09E16DBEA53}" sibTransId="{EF4D0A3B-AC04-43F5-AED3-DCE6FB216615}"/>
    <dgm:cxn modelId="{9F88D9CF-BB07-4020-B344-C683AC4DA586}" type="presOf" srcId="{FBF2F149-360E-4739-9D33-2BB22A4D7294}" destId="{9DD36D7B-B98D-4A04-A583-3946D6CCD9EF}" srcOrd="0" destOrd="0" presId="urn:microsoft.com/office/officeart/2005/8/layout/vList5"/>
    <dgm:cxn modelId="{43649BA2-2DE5-43E0-94BE-5B9956415844}" type="presOf" srcId="{7B063D42-229D-46AB-A6C5-C1011CD7421E}" destId="{5642F9E9-7E77-4914-A4DB-A50D5D98325B}" srcOrd="0" destOrd="0" presId="urn:microsoft.com/office/officeart/2005/8/layout/vList5"/>
    <dgm:cxn modelId="{5F127205-0ED6-43A9-889D-55B490A5BFE0}" srcId="{80FF72C8-F313-43E6-8793-0A3F6732F016}" destId="{CD64B652-7BD5-42E4-9B18-B3EB5F8603AD}" srcOrd="0" destOrd="0" parTransId="{EE9534DC-38EA-4423-9A00-2C69236E93ED}" sibTransId="{10D478C5-5D71-4A18-95B4-9C93FB23DAFE}"/>
    <dgm:cxn modelId="{E67E92D6-5F6E-4022-9283-DB90552350F1}" type="presOf" srcId="{8BDA9AC5-4A38-4C1F-9BE5-9D5BB4B0E6F5}" destId="{EFA66961-1FF1-4287-B577-062E5372E20D}" srcOrd="0" destOrd="0" presId="urn:microsoft.com/office/officeart/2005/8/layout/vList5"/>
    <dgm:cxn modelId="{3BE14AD0-93B7-4549-A6A2-197F93FA96B0}" srcId="{7B063D42-229D-46AB-A6C5-C1011CD7421E}" destId="{4737A91D-468A-4575-8763-A65AD86C02B6}" srcOrd="0" destOrd="0" parTransId="{66CED561-804B-41A2-931C-23718EAAA42C}" sibTransId="{5A4396DE-F94F-4893-A23B-C350DA598D5B}"/>
    <dgm:cxn modelId="{4E0450E8-BD4F-4E0F-9E10-4530BAD44E70}" type="presParOf" srcId="{9DD36D7B-B98D-4A04-A583-3946D6CCD9EF}" destId="{68E88577-50B5-4766-8F93-19484A3C589C}" srcOrd="0" destOrd="0" presId="urn:microsoft.com/office/officeart/2005/8/layout/vList5"/>
    <dgm:cxn modelId="{A81A267C-CBEC-41A7-8037-F5AD19683A95}" type="presParOf" srcId="{68E88577-50B5-4766-8F93-19484A3C589C}" destId="{EFA66961-1FF1-4287-B577-062E5372E20D}" srcOrd="0" destOrd="0" presId="urn:microsoft.com/office/officeart/2005/8/layout/vList5"/>
    <dgm:cxn modelId="{F0F5E80A-C1E4-478A-A44B-38A14509877D}" type="presParOf" srcId="{68E88577-50B5-4766-8F93-19484A3C589C}" destId="{4C9BDBE3-A9DA-4B6A-9DCA-2F996956D5E5}" srcOrd="1" destOrd="0" presId="urn:microsoft.com/office/officeart/2005/8/layout/vList5"/>
    <dgm:cxn modelId="{06B779F7-BF82-46AA-A119-78D6E334DECC}" type="presParOf" srcId="{9DD36D7B-B98D-4A04-A583-3946D6CCD9EF}" destId="{EEC278DA-5F36-4564-9A4B-153035FD7ED6}" srcOrd="1" destOrd="0" presId="urn:microsoft.com/office/officeart/2005/8/layout/vList5"/>
    <dgm:cxn modelId="{889B86F5-7E24-425C-BB12-DBA339C66C43}" type="presParOf" srcId="{9DD36D7B-B98D-4A04-A583-3946D6CCD9EF}" destId="{F1BEB1B1-AF7B-485A-84FE-D0A3F5ABCA3C}" srcOrd="2" destOrd="0" presId="urn:microsoft.com/office/officeart/2005/8/layout/vList5"/>
    <dgm:cxn modelId="{F559397D-7274-484A-A1D2-DAF54163C6FA}" type="presParOf" srcId="{F1BEB1B1-AF7B-485A-84FE-D0A3F5ABCA3C}" destId="{F360DF2B-848D-4A43-AAF7-7D776CEB7D8E}" srcOrd="0" destOrd="0" presId="urn:microsoft.com/office/officeart/2005/8/layout/vList5"/>
    <dgm:cxn modelId="{64C80A2B-E656-402D-BBEB-BC7EADACE390}" type="presParOf" srcId="{F1BEB1B1-AF7B-485A-84FE-D0A3F5ABCA3C}" destId="{FFFE8757-2DC0-4C13-9CBD-E6E51CD08265}" srcOrd="1" destOrd="0" presId="urn:microsoft.com/office/officeart/2005/8/layout/vList5"/>
    <dgm:cxn modelId="{6EE63199-65BE-44B9-9A22-6262B5D2FDBA}" type="presParOf" srcId="{9DD36D7B-B98D-4A04-A583-3946D6CCD9EF}" destId="{CE768D63-62FB-4062-8159-C76A7B24EA91}" srcOrd="3" destOrd="0" presId="urn:microsoft.com/office/officeart/2005/8/layout/vList5"/>
    <dgm:cxn modelId="{3B710571-5B70-4DD5-9D0D-DAF93641AD78}" type="presParOf" srcId="{9DD36D7B-B98D-4A04-A583-3946D6CCD9EF}" destId="{FA0E1C08-2034-4446-A533-B4B27FDA361A}" srcOrd="4" destOrd="0" presId="urn:microsoft.com/office/officeart/2005/8/layout/vList5"/>
    <dgm:cxn modelId="{BA7A9A4C-19B6-4B76-ABDE-7D914462267B}" type="presParOf" srcId="{FA0E1C08-2034-4446-A533-B4B27FDA361A}" destId="{5642F9E9-7E77-4914-A4DB-A50D5D98325B}" srcOrd="0" destOrd="0" presId="urn:microsoft.com/office/officeart/2005/8/layout/vList5"/>
    <dgm:cxn modelId="{3607CDC3-1358-45EA-BCBF-122A878F8AA5}" type="presParOf" srcId="{FA0E1C08-2034-4446-A533-B4B27FDA361A}" destId="{BF57EA07-78C5-41E8-9572-6EB702D18EF0}" srcOrd="1" destOrd="0" presId="urn:microsoft.com/office/officeart/2005/8/layout/vList5"/>
    <dgm:cxn modelId="{0E1F3868-02A5-4CF6-ABA1-DBC7F7831150}" type="presParOf" srcId="{9DD36D7B-B98D-4A04-A583-3946D6CCD9EF}" destId="{117D9CDC-63DC-43CC-B02D-58107259EE7B}" srcOrd="5" destOrd="0" presId="urn:microsoft.com/office/officeart/2005/8/layout/vList5"/>
    <dgm:cxn modelId="{155915DE-57E8-4770-8C15-F9AC70ACE26F}" type="presParOf" srcId="{9DD36D7B-B98D-4A04-A583-3946D6CCD9EF}" destId="{19DFBF9C-818A-47DA-9E98-B2CEFB42698F}" srcOrd="6" destOrd="0" presId="urn:microsoft.com/office/officeart/2005/8/layout/vList5"/>
    <dgm:cxn modelId="{8FA20B36-C7EB-4199-831A-6F48D50EBCF3}" type="presParOf" srcId="{19DFBF9C-818A-47DA-9E98-B2CEFB42698F}" destId="{0C1A68D9-010D-4098-ABD1-70659F4844DE}" srcOrd="0" destOrd="0" presId="urn:microsoft.com/office/officeart/2005/8/layout/vList5"/>
  </dgm:cxnLst>
  <dgm:bg/>
  <dgm:whole/>
</dgm:dataModel>
</file>

<file path=ppt/diagrams/data13.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a:t>Termes juridiques</a:t>
          </a:r>
          <a:endParaRPr lang="ro-RO" b="1"/>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C1DB5B6E-D90D-465B-AE3C-8AA37770B93D}">
      <dgm:prSet phldrT="[Text]" custT="1"/>
      <dgm:spPr>
        <a:solidFill>
          <a:srgbClr val="CC99FF">
            <a:alpha val="89804"/>
          </a:srgbClr>
        </a:solidFill>
      </dgm:spPr>
      <dgm:t>
        <a:bodyPr/>
        <a:lstStyle/>
        <a:p>
          <a:pPr>
            <a:lnSpc>
              <a:spcPct val="90000"/>
            </a:lnSpc>
            <a:spcAft>
              <a:spcPct val="15000"/>
            </a:spcAft>
          </a:pPr>
          <a:r>
            <a:rPr lang="fr-FR" sz="1800" b="1" dirty="0"/>
            <a:t>Juge, ministère public, lois, constitution, pouvoir législatif, assemblée nationale, code européen, jurés, procès, démocratie, parlement, chambre des députés, loi pénale</a:t>
          </a:r>
          <a:endParaRPr lang="ro-RO" sz="1800" b="1" dirty="0"/>
        </a:p>
      </dgm:t>
    </dgm:pt>
    <dgm:pt modelId="{5FE77D28-929B-4FD1-88D0-EE0244F02A0B}" type="parTrans" cxnId="{38723237-C6A2-404C-87D6-8FA8DAFBF8D6}">
      <dgm:prSet/>
      <dgm:spPr/>
      <dgm:t>
        <a:bodyPr/>
        <a:lstStyle/>
        <a:p>
          <a:endParaRPr lang="ro-RO"/>
        </a:p>
      </dgm:t>
    </dgm:pt>
    <dgm:pt modelId="{FE8C377E-1DAE-4D5F-8946-454CE0C542B4}" type="sibTrans" cxnId="{38723237-C6A2-404C-87D6-8FA8DAFBF8D6}">
      <dgm:prSet/>
      <dgm:spPr/>
      <dgm:t>
        <a:bodyPr/>
        <a:lstStyle/>
        <a:p>
          <a:endParaRPr lang="ro-RO"/>
        </a:p>
      </dgm:t>
    </dgm:pt>
    <dgm:pt modelId="{80FF72C8-F313-43E6-8793-0A3F6732F016}">
      <dgm:prSet phldrT="[Text]"/>
      <dgm:spPr>
        <a:solidFill>
          <a:srgbClr val="00B0F0"/>
        </a:solidFill>
      </dgm:spPr>
      <dgm:t>
        <a:bodyPr/>
        <a:lstStyle/>
        <a:p>
          <a:r>
            <a:rPr lang="fr-FR" b="1"/>
            <a:t>Lexèmes/</a:t>
          </a:r>
        </a:p>
        <a:p>
          <a:r>
            <a:rPr lang="fr-FR" b="1"/>
            <a:t>isotopies</a:t>
          </a:r>
          <a:endParaRPr lang="ro-RO" b="1"/>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1600" b="1" dirty="0"/>
            <a:t>Respects aux lois, presse, France, Russie, guillotine, échafaud, rendre justice, liberté de pensée, fils, écrire, Louis XVI, Chateaubriand, Voltaire, Calas, Molière, Jean-Jacques Rousseau, critiquer la loi, L’Evénement, peuple, agonie, principe, mœurs, société, vérité, juste, Béranger, idée démocratique, humain</a:t>
          </a:r>
          <a:endParaRPr lang="ro-RO" sz="1600" b="1" dirty="0"/>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a:solidFill>
                <a:sysClr val="windowText" lastClr="000000"/>
              </a:solidFill>
            </a:rPr>
            <a:t>Figures de pensée</a:t>
          </a:r>
          <a:endParaRPr lang="ro-RO" b="1">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r>
            <a:rPr lang="fr-FR" sz="1600" b="1" i="1" dirty="0"/>
            <a:t>Epithète</a:t>
          </a:r>
          <a:r>
            <a:rPr lang="fr-FR" sz="1600" dirty="0"/>
            <a:t> : déclamateur démagogue ; déchéance publique ; ancienne tradition ; inqualifiable procès ; </a:t>
          </a:r>
          <a:r>
            <a:rPr lang="fr-FR" sz="1600" b="1" i="1" dirty="0"/>
            <a:t>Personnification</a:t>
          </a:r>
          <a:r>
            <a:rPr lang="fr-FR" sz="1600" dirty="0"/>
            <a:t> : (à propos de la guillotine) elle s’indigne contre ces utopistes anarchiques. Elle exige qu’on lui rende des  respects ! …elle se porte partie civile…Elle a eu du sang, ce n’est pas assez… ; </a:t>
          </a:r>
          <a:r>
            <a:rPr lang="fr-FR" sz="1600" b="1" i="1" dirty="0"/>
            <a:t>Questions rhétorique</a:t>
          </a:r>
          <a:r>
            <a:rPr lang="fr-FR" sz="1600" dirty="0"/>
            <a:t> : Quoi ! est-ce donc là que nous en somme ? Offensaient-ils la justice de leur temps , la justice transitoire et faillible ?  </a:t>
          </a:r>
          <a:r>
            <a:rPr lang="fr-FR" sz="1600" b="1" i="1" dirty="0"/>
            <a:t>Métaphore</a:t>
          </a:r>
          <a:r>
            <a:rPr lang="fr-FR" sz="1600" dirty="0"/>
            <a:t> : une loi funeste ; la loi humaine a cloué la loi divine ; </a:t>
          </a:r>
          <a:r>
            <a:rPr lang="fr-FR" sz="1600" b="1" i="1" dirty="0"/>
            <a:t>Enumération</a:t>
          </a:r>
          <a:r>
            <a:rPr lang="fr-FR" sz="1600" dirty="0"/>
            <a:t> : …le fer rouge, le poing coupé, la torture et l’inquisition ; il se révolte, il se débat, il refuse de mourir ;  Pâles, haletants, terrifiés, désespérés ; </a:t>
          </a:r>
          <a:endParaRPr lang="ro-RO" sz="1600" b="0" dirty="0"/>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solidFill>
              <a:sysClr val="windowText" lastClr="000000"/>
            </a:solidFill>
          </a:endParaRPr>
        </a:p>
        <a:p>
          <a:endParaRPr lang="fr-FR" sz="1400" b="1" u="sng" dirty="0">
            <a:solidFill>
              <a:sysClr val="windowText" lastClr="000000"/>
            </a:solidFill>
          </a:endParaRPr>
        </a:p>
        <a:p>
          <a:endParaRPr lang="fr-FR" sz="1400" b="1" u="sng" dirty="0">
            <a:solidFill>
              <a:sysClr val="windowText" lastClr="000000"/>
            </a:solidFill>
          </a:endParaRPr>
        </a:p>
        <a:p>
          <a:r>
            <a:rPr lang="fr-FR" sz="2000" b="1" u="sng" dirty="0">
              <a:solidFill>
                <a:sysClr val="windowText" lastClr="000000"/>
              </a:solidFill>
            </a:rPr>
            <a:t>Philosophèmes:  </a:t>
          </a:r>
          <a:r>
            <a:rPr lang="fr-FR" sz="2000" b="1" dirty="0">
              <a:solidFill>
                <a:srgbClr val="002060"/>
              </a:solidFill>
            </a:rPr>
            <a:t>La critique – oui, la révolte – non. Voilà le vrai sens ; le sens unique de ce mot, respect des lois. Cette loi devant laquelle la conscience humaine recule avec une anxiété chaque jour plus profonde, c’est la peine de mort. En présence des épouvantables faits que je viens de remettre sous vos yeux, vous diriez à la guillotine : Tu as raison ! et vous, diriez à la pitié : Tu as tort !</a:t>
          </a:r>
        </a:p>
        <a:p>
          <a:endParaRPr lang="fr-FR" sz="1200" b="1" dirty="0">
            <a:solidFill>
              <a:srgbClr val="002060"/>
            </a:solidFill>
          </a:endParaRPr>
        </a:p>
        <a:p>
          <a:endParaRPr lang="fr-FR" sz="1400" dirty="0"/>
        </a:p>
        <a:p>
          <a:endParaRPr lang="fr-FR" sz="1400" dirty="0"/>
        </a:p>
        <a:p>
          <a:r>
            <a:rPr lang="fr-FR" sz="1400" dirty="0"/>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custScaleY="44520">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custScaleY="40600" custLinFactNeighborX="20" custLinFactNeighborY="2553">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ScaleY="46282"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custScaleY="55645" custLinFactNeighborX="2773" custLinFactNeighborY="866">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482327" custScaleY="70582">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1651333" custScaleY="90131" custLinFactNeighborX="2541" custLinFactNeighborY="1536">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55229" custLinFactNeighborX="299" custLinFactNeighborY="110">
        <dgm:presLayoutVars>
          <dgm:chMax val="1"/>
          <dgm:bulletEnabled val="1"/>
        </dgm:presLayoutVars>
      </dgm:prSet>
      <dgm:spPr/>
      <dgm:t>
        <a:bodyPr/>
        <a:lstStyle/>
        <a:p>
          <a:endParaRPr lang="ro-RO"/>
        </a:p>
      </dgm:t>
    </dgm:pt>
  </dgm:ptLst>
  <dgm:cxnLst>
    <dgm:cxn modelId="{3F98382D-CD1C-4A64-A8A4-5323D13DFE6A}" srcId="{FBF2F149-360E-4739-9D33-2BB22A4D7294}" destId="{BE851D3B-2B86-4364-8780-9A5A73E47ACA}" srcOrd="3" destOrd="0" parTransId="{E18324DD-FE85-4E37-AB37-787D5589FE4C}" sibTransId="{D03E3B53-C8DD-4499-B11A-1D4939D1A907}"/>
    <dgm:cxn modelId="{06C08500-5465-4C07-8DBA-446078E8B4C8}" srcId="{FBF2F149-360E-4739-9D33-2BB22A4D7294}" destId="{7B063D42-229D-46AB-A6C5-C1011CD7421E}" srcOrd="2" destOrd="0" parTransId="{959B1BB4-099C-4D96-A971-0B7E4D9F6A3D}" sibTransId="{9707D654-BE04-472D-A1D4-0B4310A41281}"/>
    <dgm:cxn modelId="{5BDADA48-8870-4170-8159-EBF1FA064C26}" type="presOf" srcId="{8BDA9AC5-4A38-4C1F-9BE5-9D5BB4B0E6F5}" destId="{EFA66961-1FF1-4287-B577-062E5372E20D}" srcOrd="0" destOrd="0" presId="urn:microsoft.com/office/officeart/2005/8/layout/vList5"/>
    <dgm:cxn modelId="{732FC9BF-16B7-416E-9A95-1FE63A6A3FBD}" type="presOf" srcId="{C1DB5B6E-D90D-465B-AE3C-8AA37770B93D}" destId="{4C9BDBE3-A9DA-4B6A-9DCA-2F996956D5E5}" srcOrd="0" destOrd="0" presId="urn:microsoft.com/office/officeart/2005/8/layout/vList5"/>
    <dgm:cxn modelId="{5048E72D-BBDD-4E62-A608-0C6027285566}" type="presOf" srcId="{FBF2F149-360E-4739-9D33-2BB22A4D7294}" destId="{9DD36D7B-B98D-4A04-A583-3946D6CCD9EF}" srcOrd="0" destOrd="0" presId="urn:microsoft.com/office/officeart/2005/8/layout/vList5"/>
    <dgm:cxn modelId="{5AD4BE70-62BB-4413-999B-198A1EF233B3}" type="presOf" srcId="{CD64B652-7BD5-42E4-9B18-B3EB5F8603AD}" destId="{FFFE8757-2DC0-4C13-9CBD-E6E51CD08265}" srcOrd="0" destOrd="0" presId="urn:microsoft.com/office/officeart/2005/8/layout/vList5"/>
    <dgm:cxn modelId="{316B47F7-49D7-4398-9577-0ADB43C570FE}" type="presOf" srcId="{7B063D42-229D-46AB-A6C5-C1011CD7421E}" destId="{5642F9E9-7E77-4914-A4DB-A50D5D98325B}" srcOrd="0" destOrd="0" presId="urn:microsoft.com/office/officeart/2005/8/layout/vList5"/>
    <dgm:cxn modelId="{38723237-C6A2-404C-87D6-8FA8DAFBF8D6}" srcId="{8BDA9AC5-4A38-4C1F-9BE5-9D5BB4B0E6F5}" destId="{C1DB5B6E-D90D-465B-AE3C-8AA37770B93D}" srcOrd="0" destOrd="0" parTransId="{5FE77D28-929B-4FD1-88D0-EE0244F02A0B}" sibTransId="{FE8C377E-1DAE-4D5F-8946-454CE0C542B4}"/>
    <dgm:cxn modelId="{F26E612D-2291-4143-9B6A-E468A96B71FA}" srcId="{FBF2F149-360E-4739-9D33-2BB22A4D7294}" destId="{80FF72C8-F313-43E6-8793-0A3F6732F016}" srcOrd="1" destOrd="0" parTransId="{5E379DD5-D355-41DC-BD6C-999FFA7803ED}" sibTransId="{F455716F-B1F2-488C-86D7-67BE4E8C60DF}"/>
    <dgm:cxn modelId="{C1948DEF-7208-4DA6-A3C5-1099A8C78F16}" type="presOf" srcId="{80FF72C8-F313-43E6-8793-0A3F6732F016}" destId="{F360DF2B-848D-4A43-AAF7-7D776CEB7D8E}" srcOrd="0" destOrd="0" presId="urn:microsoft.com/office/officeart/2005/8/layout/vList5"/>
    <dgm:cxn modelId="{49B270BD-EC51-41D1-A87A-EA6572B4091F}" type="presOf" srcId="{4737A91D-468A-4575-8763-A65AD86C02B6}" destId="{BF57EA07-78C5-41E8-9572-6EB702D18EF0}" srcOrd="0" destOrd="0" presId="urn:microsoft.com/office/officeart/2005/8/layout/vList5"/>
    <dgm:cxn modelId="{D95DA4FC-68C9-40B8-BFAF-B1E32FC424F0}" srcId="{FBF2F149-360E-4739-9D33-2BB22A4D7294}" destId="{8BDA9AC5-4A38-4C1F-9BE5-9D5BB4B0E6F5}" srcOrd="0" destOrd="0" parTransId="{83EABF17-2AE5-471A-A7B1-F09E16DBEA53}" sibTransId="{EF4D0A3B-AC04-43F5-AED3-DCE6FB216615}"/>
    <dgm:cxn modelId="{5F127205-0ED6-43A9-889D-55B490A5BFE0}" srcId="{80FF72C8-F313-43E6-8793-0A3F6732F016}" destId="{CD64B652-7BD5-42E4-9B18-B3EB5F8603AD}" srcOrd="0" destOrd="0" parTransId="{EE9534DC-38EA-4423-9A00-2C69236E93ED}" sibTransId="{10D478C5-5D71-4A18-95B4-9C93FB23DAFE}"/>
    <dgm:cxn modelId="{3BE14AD0-93B7-4549-A6A2-197F93FA96B0}" srcId="{7B063D42-229D-46AB-A6C5-C1011CD7421E}" destId="{4737A91D-468A-4575-8763-A65AD86C02B6}" srcOrd="0" destOrd="0" parTransId="{66CED561-804B-41A2-931C-23718EAAA42C}" sibTransId="{5A4396DE-F94F-4893-A23B-C350DA598D5B}"/>
    <dgm:cxn modelId="{5E0E01F2-051D-4F3D-83F5-1819E31B906A}" type="presOf" srcId="{BE851D3B-2B86-4364-8780-9A5A73E47ACA}" destId="{0C1A68D9-010D-4098-ABD1-70659F4844DE}" srcOrd="0" destOrd="0" presId="urn:microsoft.com/office/officeart/2005/8/layout/vList5"/>
    <dgm:cxn modelId="{98595F2E-58EF-4DAD-911B-9DACCE7951C5}" type="presParOf" srcId="{9DD36D7B-B98D-4A04-A583-3946D6CCD9EF}" destId="{68E88577-50B5-4766-8F93-19484A3C589C}" srcOrd="0" destOrd="0" presId="urn:microsoft.com/office/officeart/2005/8/layout/vList5"/>
    <dgm:cxn modelId="{41B7CA43-B1AF-475E-A796-E30288564F96}" type="presParOf" srcId="{68E88577-50B5-4766-8F93-19484A3C589C}" destId="{EFA66961-1FF1-4287-B577-062E5372E20D}" srcOrd="0" destOrd="0" presId="urn:microsoft.com/office/officeart/2005/8/layout/vList5"/>
    <dgm:cxn modelId="{7CFD68D7-EE8B-4757-928D-BB7FB42A2B19}" type="presParOf" srcId="{68E88577-50B5-4766-8F93-19484A3C589C}" destId="{4C9BDBE3-A9DA-4B6A-9DCA-2F996956D5E5}" srcOrd="1" destOrd="0" presId="urn:microsoft.com/office/officeart/2005/8/layout/vList5"/>
    <dgm:cxn modelId="{9C077898-A6D4-479E-9BCA-80FB7DBA78CA}" type="presParOf" srcId="{9DD36D7B-B98D-4A04-A583-3946D6CCD9EF}" destId="{EEC278DA-5F36-4564-9A4B-153035FD7ED6}" srcOrd="1" destOrd="0" presId="urn:microsoft.com/office/officeart/2005/8/layout/vList5"/>
    <dgm:cxn modelId="{2EFE09D4-09B3-4AEB-A48A-ABEA942D1ED3}" type="presParOf" srcId="{9DD36D7B-B98D-4A04-A583-3946D6CCD9EF}" destId="{F1BEB1B1-AF7B-485A-84FE-D0A3F5ABCA3C}" srcOrd="2" destOrd="0" presId="urn:microsoft.com/office/officeart/2005/8/layout/vList5"/>
    <dgm:cxn modelId="{20777983-38D4-472E-9431-664EFC0E8285}" type="presParOf" srcId="{F1BEB1B1-AF7B-485A-84FE-D0A3F5ABCA3C}" destId="{F360DF2B-848D-4A43-AAF7-7D776CEB7D8E}" srcOrd="0" destOrd="0" presId="urn:microsoft.com/office/officeart/2005/8/layout/vList5"/>
    <dgm:cxn modelId="{FAB2776E-BA47-4B67-A082-AC5516AAB999}" type="presParOf" srcId="{F1BEB1B1-AF7B-485A-84FE-D0A3F5ABCA3C}" destId="{FFFE8757-2DC0-4C13-9CBD-E6E51CD08265}" srcOrd="1" destOrd="0" presId="urn:microsoft.com/office/officeart/2005/8/layout/vList5"/>
    <dgm:cxn modelId="{85A99DAB-EA3F-4BC6-A541-16BD775E9930}" type="presParOf" srcId="{9DD36D7B-B98D-4A04-A583-3946D6CCD9EF}" destId="{CE768D63-62FB-4062-8159-C76A7B24EA91}" srcOrd="3" destOrd="0" presId="urn:microsoft.com/office/officeart/2005/8/layout/vList5"/>
    <dgm:cxn modelId="{5BF0FBB2-D3B5-45DA-9F7C-8C71CF7BA632}" type="presParOf" srcId="{9DD36D7B-B98D-4A04-A583-3946D6CCD9EF}" destId="{FA0E1C08-2034-4446-A533-B4B27FDA361A}" srcOrd="4" destOrd="0" presId="urn:microsoft.com/office/officeart/2005/8/layout/vList5"/>
    <dgm:cxn modelId="{184C24C5-A6EE-4854-89BB-690E114B8074}" type="presParOf" srcId="{FA0E1C08-2034-4446-A533-B4B27FDA361A}" destId="{5642F9E9-7E77-4914-A4DB-A50D5D98325B}" srcOrd="0" destOrd="0" presId="urn:microsoft.com/office/officeart/2005/8/layout/vList5"/>
    <dgm:cxn modelId="{EBF27FB0-F4A3-4870-B3A1-8B6C09CB9836}" type="presParOf" srcId="{FA0E1C08-2034-4446-A533-B4B27FDA361A}" destId="{BF57EA07-78C5-41E8-9572-6EB702D18EF0}" srcOrd="1" destOrd="0" presId="urn:microsoft.com/office/officeart/2005/8/layout/vList5"/>
    <dgm:cxn modelId="{E9A64EB8-5228-4D00-B080-D40F6243BAFE}" type="presParOf" srcId="{9DD36D7B-B98D-4A04-A583-3946D6CCD9EF}" destId="{117D9CDC-63DC-43CC-B02D-58107259EE7B}" srcOrd="5" destOrd="0" presId="urn:microsoft.com/office/officeart/2005/8/layout/vList5"/>
    <dgm:cxn modelId="{3A46560F-1CA1-4B36-8691-A7A51F39A360}" type="presParOf" srcId="{9DD36D7B-B98D-4A04-A583-3946D6CCD9EF}" destId="{19DFBF9C-818A-47DA-9E98-B2CEFB42698F}" srcOrd="6" destOrd="0" presId="urn:microsoft.com/office/officeart/2005/8/layout/vList5"/>
    <dgm:cxn modelId="{4645C9C8-13E1-4A75-95F3-1E7AF234E8B0}" type="presParOf" srcId="{19DFBF9C-818A-47DA-9E98-B2CEFB42698F}" destId="{0C1A68D9-010D-4098-ABD1-70659F4844DE}" srcOrd="0" destOrd="0" presId="urn:microsoft.com/office/officeart/2005/8/layout/vList5"/>
  </dgm:cxnLst>
  <dgm:bg/>
  <dgm:whole/>
</dgm:dataModel>
</file>

<file path=ppt/diagrams/data14.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a:t>Termes juridiques</a:t>
          </a:r>
          <a:endParaRPr lang="ro-RO" b="1"/>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80FF72C8-F313-43E6-8793-0A3F6732F016}">
      <dgm:prSet phldrT="[Text]"/>
      <dgm:spPr>
        <a:solidFill>
          <a:srgbClr val="00B0F0"/>
        </a:solidFill>
      </dgm:spPr>
      <dgm:t>
        <a:bodyPr/>
        <a:lstStyle/>
        <a:p>
          <a:r>
            <a:rPr lang="fr-FR" b="1"/>
            <a:t>Lexèmes/</a:t>
          </a:r>
        </a:p>
        <a:p>
          <a:r>
            <a:rPr lang="fr-FR" b="1"/>
            <a:t>isotopies</a:t>
          </a:r>
          <a:endParaRPr lang="ro-RO" b="1"/>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1600" b="1" dirty="0"/>
            <a:t>Vérité, France, devoir, Dreyfus, lettre, armée, coupable, papiers, bordereau, traitre, guerre, commandant  du </a:t>
          </a:r>
          <a:r>
            <a:rPr lang="fr-FR" sz="1600" b="1" dirty="0" err="1"/>
            <a:t>Paty</a:t>
          </a:r>
          <a:r>
            <a:rPr lang="fr-FR" sz="1600" b="1" dirty="0"/>
            <a:t> de Clam, machination, ennemi, nation, histoire, roman-feuilleton, pièce secrète, mensonge, défense nationale, convaincre, victime, écriture</a:t>
          </a:r>
          <a:endParaRPr lang="ro-RO" sz="1600" b="1" dirty="0"/>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a:solidFill>
                <a:sysClr val="windowText" lastClr="000000"/>
              </a:solidFill>
            </a:rPr>
            <a:t>Figures de pensée</a:t>
          </a:r>
          <a:endParaRPr lang="ro-RO" b="1">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r>
            <a:rPr lang="fr-FR" sz="1400" b="1" i="1" dirty="0"/>
            <a:t>Métaphore</a:t>
          </a:r>
          <a:r>
            <a:rPr lang="fr-FR" sz="1400" dirty="0"/>
            <a:t> : votre étoile est menacée de la plus honteuse, la plus ineffaçable des taches ;  vous apparaissez rayonnant dans l’apothéose de cette fête patriotique ; la France a sur la joue cette souillure ; la nation s’incline ; le néant de cet acte d’accusation ; le coupable reste sur son rocher d’infamie dévoré par les remords ; </a:t>
          </a:r>
          <a:r>
            <a:rPr lang="fr-FR" sz="1400" b="1" i="1" dirty="0"/>
            <a:t>Epithète</a:t>
          </a:r>
          <a:r>
            <a:rPr lang="fr-FR" sz="1400" dirty="0"/>
            <a:t> : solennel triomphe ; Exposition universelle ; grand siècle ; crime social ; honnête homme ;  effroyable erreur judiciaire ; paralysie générale ; Antithèse : examiner le bordereau d’un esprit superficiel – un examen raisonné ; enquête folle ; démence torturante ; imaginations monstrueuses ; bordereau imbécile ; </a:t>
          </a:r>
          <a:r>
            <a:rPr lang="fr-FR" sz="1400" b="1" i="1" dirty="0"/>
            <a:t>Répétition</a:t>
          </a:r>
          <a:r>
            <a:rPr lang="fr-FR" sz="1400" dirty="0"/>
            <a:t> : Dreyfus connait plusieurs langues, crime ; on n’a trouvé chez lui aucun papier compromettant, crime ; il est laborieux, il a le souci de tout savoir, crime ; il ne se trouble pas, crime ; il se trouble, crime ; J’accuse… </a:t>
          </a:r>
          <a:endParaRPr lang="ro-RO" sz="1400" b="0" dirty="0"/>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solidFill>
              <a:sysClr val="windowText" lastClr="000000"/>
            </a:solidFill>
          </a:endParaRPr>
        </a:p>
        <a:p>
          <a:endParaRPr lang="fr-FR" sz="1400" b="1" u="sng" dirty="0">
            <a:solidFill>
              <a:sysClr val="windowText" lastClr="000000"/>
            </a:solidFill>
          </a:endParaRPr>
        </a:p>
        <a:p>
          <a:endParaRPr lang="fr-FR" sz="1050" b="1" u="sng" dirty="0">
            <a:solidFill>
              <a:sysClr val="windowText" lastClr="000000"/>
            </a:solidFill>
          </a:endParaRPr>
        </a:p>
        <a:p>
          <a:r>
            <a:rPr lang="fr-FR" sz="1800" b="1" u="sng" dirty="0">
              <a:solidFill>
                <a:sysClr val="windowText" lastClr="000000"/>
              </a:solidFill>
            </a:rPr>
            <a:t>Philosophèmes:  </a:t>
          </a:r>
          <a:r>
            <a:rPr lang="fr-FR" sz="1800" b="1" dirty="0">
              <a:solidFill>
                <a:srgbClr val="002060"/>
              </a:solidFill>
            </a:rPr>
            <a:t>Quelle t</a:t>
          </a:r>
          <a:r>
            <a:rPr lang="fr-FR" sz="1800" b="1" dirty="0">
              <a:solidFill>
                <a:srgbClr val="002060"/>
              </a:solidFill>
              <a:latin typeface="Times New Roman"/>
              <a:cs typeface="Times New Roman"/>
            </a:rPr>
            <a:t>â</a:t>
          </a:r>
          <a:r>
            <a:rPr lang="fr-FR" sz="1800" b="1" dirty="0">
              <a:solidFill>
                <a:srgbClr val="002060"/>
              </a:solidFill>
            </a:rPr>
            <a:t>che de boue sur votre nom – j’allais dire sur votre règne – que cette affaire Dreyfus ! Ah ! Le néant de cet acte d’accusation ! Oui, nous assistons à ce spectacle infâme, des hommes  perdus de dettes et de crimes dont on proclame l’innocence, tandis qu’on frappe l’honneur même, un homme à la vie sans tache ! Je n’ai qu’une passion, celle de la lumière, au nom de l’humanité qui a tant souffert et qui a droit au bonheur</a:t>
          </a:r>
        </a:p>
        <a:p>
          <a:endParaRPr lang="fr-FR" sz="1200" b="1" dirty="0">
            <a:solidFill>
              <a:srgbClr val="002060"/>
            </a:solidFill>
          </a:endParaRPr>
        </a:p>
        <a:p>
          <a:endParaRPr lang="fr-FR" sz="1400" dirty="0"/>
        </a:p>
        <a:p>
          <a:endParaRPr lang="fr-FR" sz="1400" dirty="0"/>
        </a:p>
        <a:p>
          <a:r>
            <a:rPr lang="fr-FR" sz="1400" dirty="0"/>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0F5BFA35-C576-4D99-99F9-3CDC1CD5FA97}">
      <dgm:prSet phldrT="[Text]" custT="1"/>
      <dgm:spPr>
        <a:solidFill>
          <a:srgbClr val="CC99FF">
            <a:alpha val="89804"/>
          </a:srgbClr>
        </a:solidFill>
      </dgm:spPr>
      <dgm:t>
        <a:bodyPr/>
        <a:lstStyle/>
        <a:p>
          <a:pPr>
            <a:lnSpc>
              <a:spcPct val="100000"/>
            </a:lnSpc>
            <a:spcAft>
              <a:spcPts val="0"/>
            </a:spcAft>
          </a:pPr>
          <a:r>
            <a:rPr lang="fr-FR" sz="1600" b="1" dirty="0"/>
            <a:t>Calomnie, justice, conseil de guerre, crime, accusé, aveu, instruction, procès de famille, juge, ministère de guerre, tribunal militaire </a:t>
          </a:r>
          <a:endParaRPr lang="ro-RO" sz="1600" b="1" dirty="0"/>
        </a:p>
      </dgm:t>
    </dgm:pt>
    <dgm:pt modelId="{3D66EEB2-4121-46D5-B00F-E4C53926EFE7}" type="parTrans" cxnId="{B0D44CFC-C7E1-4D7B-887C-1A6B159932FD}">
      <dgm:prSet/>
      <dgm:spPr/>
      <dgm:t>
        <a:bodyPr/>
        <a:lstStyle/>
        <a:p>
          <a:endParaRPr lang="ro-RO"/>
        </a:p>
      </dgm:t>
    </dgm:pt>
    <dgm:pt modelId="{B232419C-E191-4F7F-9021-EE9A61E39D7F}" type="sibTrans" cxnId="{B0D44CFC-C7E1-4D7B-887C-1A6B159932FD}">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custScaleY="44520">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custScaleY="54183" custLinFactNeighborX="20" custLinFactNeighborY="2553">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ScaleY="46282"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custScaleY="55645" custLinFactNeighborX="2773" custLinFactNeighborY="866">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482327" custScaleY="96020">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1651333" custScaleY="115978" custLinFactNeighborX="2541" custLinFactNeighborY="1536">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77889" custLinFactNeighborX="299" custLinFactNeighborY="110">
        <dgm:presLayoutVars>
          <dgm:chMax val="1"/>
          <dgm:bulletEnabled val="1"/>
        </dgm:presLayoutVars>
      </dgm:prSet>
      <dgm:spPr/>
      <dgm:t>
        <a:bodyPr/>
        <a:lstStyle/>
        <a:p>
          <a:endParaRPr lang="ro-RO"/>
        </a:p>
      </dgm:t>
    </dgm:pt>
  </dgm:ptLst>
  <dgm:cxnLst>
    <dgm:cxn modelId="{06C08500-5465-4C07-8DBA-446078E8B4C8}" srcId="{FBF2F149-360E-4739-9D33-2BB22A4D7294}" destId="{7B063D42-229D-46AB-A6C5-C1011CD7421E}" srcOrd="2" destOrd="0" parTransId="{959B1BB4-099C-4D96-A971-0B7E4D9F6A3D}" sibTransId="{9707D654-BE04-472D-A1D4-0B4310A41281}"/>
    <dgm:cxn modelId="{3F98382D-CD1C-4A64-A8A4-5323D13DFE6A}" srcId="{FBF2F149-360E-4739-9D33-2BB22A4D7294}" destId="{BE851D3B-2B86-4364-8780-9A5A73E47ACA}" srcOrd="3" destOrd="0" parTransId="{E18324DD-FE85-4E37-AB37-787D5589FE4C}" sibTransId="{D03E3B53-C8DD-4499-B11A-1D4939D1A907}"/>
    <dgm:cxn modelId="{71338770-761E-4B85-9C82-493E1934D4B0}" type="presOf" srcId="{80FF72C8-F313-43E6-8793-0A3F6732F016}" destId="{F360DF2B-848D-4A43-AAF7-7D776CEB7D8E}" srcOrd="0" destOrd="0" presId="urn:microsoft.com/office/officeart/2005/8/layout/vList5"/>
    <dgm:cxn modelId="{B8F3A1E0-5A3E-4F91-918F-44370DEAFC99}" type="presOf" srcId="{8BDA9AC5-4A38-4C1F-9BE5-9D5BB4B0E6F5}" destId="{EFA66961-1FF1-4287-B577-062E5372E20D}" srcOrd="0" destOrd="0" presId="urn:microsoft.com/office/officeart/2005/8/layout/vList5"/>
    <dgm:cxn modelId="{3DEA053D-964B-4359-8BB8-B84A18BF38D0}" type="presOf" srcId="{4737A91D-468A-4575-8763-A65AD86C02B6}" destId="{BF57EA07-78C5-41E8-9572-6EB702D18EF0}" srcOrd="0" destOrd="0" presId="urn:microsoft.com/office/officeart/2005/8/layout/vList5"/>
    <dgm:cxn modelId="{7BF6A29A-72D1-4E8A-B495-1B392F06DAC7}" type="presOf" srcId="{7B063D42-229D-46AB-A6C5-C1011CD7421E}" destId="{5642F9E9-7E77-4914-A4DB-A50D5D98325B}" srcOrd="0" destOrd="0" presId="urn:microsoft.com/office/officeart/2005/8/layout/vList5"/>
    <dgm:cxn modelId="{B0D44CFC-C7E1-4D7B-887C-1A6B159932FD}" srcId="{8BDA9AC5-4A38-4C1F-9BE5-9D5BB4B0E6F5}" destId="{0F5BFA35-C576-4D99-99F9-3CDC1CD5FA97}" srcOrd="0" destOrd="0" parTransId="{3D66EEB2-4121-46D5-B00F-E4C53926EFE7}" sibTransId="{B232419C-E191-4F7F-9021-EE9A61E39D7F}"/>
    <dgm:cxn modelId="{F26E612D-2291-4143-9B6A-E468A96B71FA}" srcId="{FBF2F149-360E-4739-9D33-2BB22A4D7294}" destId="{80FF72C8-F313-43E6-8793-0A3F6732F016}" srcOrd="1" destOrd="0" parTransId="{5E379DD5-D355-41DC-BD6C-999FFA7803ED}" sibTransId="{F455716F-B1F2-488C-86D7-67BE4E8C60DF}"/>
    <dgm:cxn modelId="{3EAA5B69-BEFF-49AE-A9B2-1595AF4DDF3F}" type="presOf" srcId="{FBF2F149-360E-4739-9D33-2BB22A4D7294}" destId="{9DD36D7B-B98D-4A04-A583-3946D6CCD9EF}" srcOrd="0" destOrd="0" presId="urn:microsoft.com/office/officeart/2005/8/layout/vList5"/>
    <dgm:cxn modelId="{EB7636CA-243C-4E21-86A4-B5DC9D91742A}" type="presOf" srcId="{0F5BFA35-C576-4D99-99F9-3CDC1CD5FA97}" destId="{4C9BDBE3-A9DA-4B6A-9DCA-2F996956D5E5}" srcOrd="0" destOrd="0" presId="urn:microsoft.com/office/officeart/2005/8/layout/vList5"/>
    <dgm:cxn modelId="{D2CEB556-C716-4E5D-AE9C-B639924D0A48}" type="presOf" srcId="{BE851D3B-2B86-4364-8780-9A5A73E47ACA}" destId="{0C1A68D9-010D-4098-ABD1-70659F4844DE}" srcOrd="0" destOrd="0" presId="urn:microsoft.com/office/officeart/2005/8/layout/vList5"/>
    <dgm:cxn modelId="{D95DA4FC-68C9-40B8-BFAF-B1E32FC424F0}" srcId="{FBF2F149-360E-4739-9D33-2BB22A4D7294}" destId="{8BDA9AC5-4A38-4C1F-9BE5-9D5BB4B0E6F5}" srcOrd="0" destOrd="0" parTransId="{83EABF17-2AE5-471A-A7B1-F09E16DBEA53}" sibTransId="{EF4D0A3B-AC04-43F5-AED3-DCE6FB216615}"/>
    <dgm:cxn modelId="{AC02366E-8DAB-4011-BB1C-85B68365DF8C}" type="presOf" srcId="{CD64B652-7BD5-42E4-9B18-B3EB5F8603AD}" destId="{FFFE8757-2DC0-4C13-9CBD-E6E51CD08265}" srcOrd="0" destOrd="0" presId="urn:microsoft.com/office/officeart/2005/8/layout/vList5"/>
    <dgm:cxn modelId="{5F127205-0ED6-43A9-889D-55B490A5BFE0}" srcId="{80FF72C8-F313-43E6-8793-0A3F6732F016}" destId="{CD64B652-7BD5-42E4-9B18-B3EB5F8603AD}" srcOrd="0" destOrd="0" parTransId="{EE9534DC-38EA-4423-9A00-2C69236E93ED}" sibTransId="{10D478C5-5D71-4A18-95B4-9C93FB23DAFE}"/>
    <dgm:cxn modelId="{3BE14AD0-93B7-4549-A6A2-197F93FA96B0}" srcId="{7B063D42-229D-46AB-A6C5-C1011CD7421E}" destId="{4737A91D-468A-4575-8763-A65AD86C02B6}" srcOrd="0" destOrd="0" parTransId="{66CED561-804B-41A2-931C-23718EAAA42C}" sibTransId="{5A4396DE-F94F-4893-A23B-C350DA598D5B}"/>
    <dgm:cxn modelId="{AD9ADEBD-9340-4DC8-A54E-0CA1B1F6EAEE}" type="presParOf" srcId="{9DD36D7B-B98D-4A04-A583-3946D6CCD9EF}" destId="{68E88577-50B5-4766-8F93-19484A3C589C}" srcOrd="0" destOrd="0" presId="urn:microsoft.com/office/officeart/2005/8/layout/vList5"/>
    <dgm:cxn modelId="{C7A5D2BD-F01D-4792-9574-7D3B84981A3C}" type="presParOf" srcId="{68E88577-50B5-4766-8F93-19484A3C589C}" destId="{EFA66961-1FF1-4287-B577-062E5372E20D}" srcOrd="0" destOrd="0" presId="urn:microsoft.com/office/officeart/2005/8/layout/vList5"/>
    <dgm:cxn modelId="{78A05D06-DDB5-4255-BC8E-884C17434B82}" type="presParOf" srcId="{68E88577-50B5-4766-8F93-19484A3C589C}" destId="{4C9BDBE3-A9DA-4B6A-9DCA-2F996956D5E5}" srcOrd="1" destOrd="0" presId="urn:microsoft.com/office/officeart/2005/8/layout/vList5"/>
    <dgm:cxn modelId="{B38FB460-160B-48DB-91FD-2C0425934AD5}" type="presParOf" srcId="{9DD36D7B-B98D-4A04-A583-3946D6CCD9EF}" destId="{EEC278DA-5F36-4564-9A4B-153035FD7ED6}" srcOrd="1" destOrd="0" presId="urn:microsoft.com/office/officeart/2005/8/layout/vList5"/>
    <dgm:cxn modelId="{733CE665-44C8-484D-A4E0-34C4DD3225FE}" type="presParOf" srcId="{9DD36D7B-B98D-4A04-A583-3946D6CCD9EF}" destId="{F1BEB1B1-AF7B-485A-84FE-D0A3F5ABCA3C}" srcOrd="2" destOrd="0" presId="urn:microsoft.com/office/officeart/2005/8/layout/vList5"/>
    <dgm:cxn modelId="{F4D1E5BD-39EA-4679-9D0E-C132010EADE0}" type="presParOf" srcId="{F1BEB1B1-AF7B-485A-84FE-D0A3F5ABCA3C}" destId="{F360DF2B-848D-4A43-AAF7-7D776CEB7D8E}" srcOrd="0" destOrd="0" presId="urn:microsoft.com/office/officeart/2005/8/layout/vList5"/>
    <dgm:cxn modelId="{A501E613-A09B-49C6-8B57-C8F1123B5850}" type="presParOf" srcId="{F1BEB1B1-AF7B-485A-84FE-D0A3F5ABCA3C}" destId="{FFFE8757-2DC0-4C13-9CBD-E6E51CD08265}" srcOrd="1" destOrd="0" presId="urn:microsoft.com/office/officeart/2005/8/layout/vList5"/>
    <dgm:cxn modelId="{1EE7D3DF-EF3A-4BBD-AD65-A6DE954CA90A}" type="presParOf" srcId="{9DD36D7B-B98D-4A04-A583-3946D6CCD9EF}" destId="{CE768D63-62FB-4062-8159-C76A7B24EA91}" srcOrd="3" destOrd="0" presId="urn:microsoft.com/office/officeart/2005/8/layout/vList5"/>
    <dgm:cxn modelId="{DD72B323-36E8-47B2-94DC-4E12528F16F5}" type="presParOf" srcId="{9DD36D7B-B98D-4A04-A583-3946D6CCD9EF}" destId="{FA0E1C08-2034-4446-A533-B4B27FDA361A}" srcOrd="4" destOrd="0" presId="urn:microsoft.com/office/officeart/2005/8/layout/vList5"/>
    <dgm:cxn modelId="{828487DB-C5F5-428A-A796-1AB47243C508}" type="presParOf" srcId="{FA0E1C08-2034-4446-A533-B4B27FDA361A}" destId="{5642F9E9-7E77-4914-A4DB-A50D5D98325B}" srcOrd="0" destOrd="0" presId="urn:microsoft.com/office/officeart/2005/8/layout/vList5"/>
    <dgm:cxn modelId="{59168658-D66F-421F-A59A-4C5BD8FA61F1}" type="presParOf" srcId="{FA0E1C08-2034-4446-A533-B4B27FDA361A}" destId="{BF57EA07-78C5-41E8-9572-6EB702D18EF0}" srcOrd="1" destOrd="0" presId="urn:microsoft.com/office/officeart/2005/8/layout/vList5"/>
    <dgm:cxn modelId="{485FCB4E-7476-47A4-9374-7BA202E573ED}" type="presParOf" srcId="{9DD36D7B-B98D-4A04-A583-3946D6CCD9EF}" destId="{117D9CDC-63DC-43CC-B02D-58107259EE7B}" srcOrd="5" destOrd="0" presId="urn:microsoft.com/office/officeart/2005/8/layout/vList5"/>
    <dgm:cxn modelId="{A8471495-4053-416B-967E-4A826A54D706}" type="presParOf" srcId="{9DD36D7B-B98D-4A04-A583-3946D6CCD9EF}" destId="{19DFBF9C-818A-47DA-9E98-B2CEFB42698F}" srcOrd="6" destOrd="0" presId="urn:microsoft.com/office/officeart/2005/8/layout/vList5"/>
    <dgm:cxn modelId="{4C75C3DE-7B1E-4AF4-AA4C-51BB004429E4}" type="presParOf" srcId="{19DFBF9C-818A-47DA-9E98-B2CEFB42698F}" destId="{0C1A68D9-010D-4098-ABD1-70659F4844DE}" srcOrd="0" destOrd="0" presId="urn:microsoft.com/office/officeart/2005/8/layout/vList5"/>
  </dgm:cxnLst>
  <dgm:bg/>
  <dgm:whole/>
</dgm:dataModel>
</file>

<file path=ppt/diagrams/data15.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a:t>Termes juridiques</a:t>
          </a:r>
          <a:endParaRPr lang="ro-RO" b="1"/>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80FF72C8-F313-43E6-8793-0A3F6732F016}">
      <dgm:prSet phldrT="[Text]"/>
      <dgm:spPr>
        <a:solidFill>
          <a:srgbClr val="00B0F0"/>
        </a:solidFill>
      </dgm:spPr>
      <dgm:t>
        <a:bodyPr/>
        <a:lstStyle/>
        <a:p>
          <a:r>
            <a:rPr lang="fr-FR" b="1"/>
            <a:t>Lexèmes/</a:t>
          </a:r>
        </a:p>
        <a:p>
          <a:r>
            <a:rPr lang="fr-FR" b="1"/>
            <a:t>isotopies</a:t>
          </a:r>
          <a:endParaRPr lang="ro-RO" b="1"/>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1400" b="1" dirty="0" err="1"/>
            <a:t>Villain</a:t>
          </a:r>
          <a:r>
            <a:rPr lang="fr-FR" sz="1400" b="1" dirty="0"/>
            <a:t>, l’Humanité, France, paix, guerre, attentat de Sarajevo, Europe, Jaurès, victime, lettre anonyme, victoire, journal, parti, politique, calomnie, patriotisme, barre, Allemagne, traître, lecture des journaux,  journaliste, haine, la pensée de Jaurès, atmosphère morale, réunion, physionomie, alliance, Clemenceau, sentiment national, République, Gambetta, démocratie, liberté, atteinte au droit, peuple, victoire, pouvoir, majorité, coalition, Alsace-Loraine, socialiste, unité, histoire, révolution, guerre industrielle, grève générale, armée, officiers, mort, deuil</a:t>
          </a:r>
          <a:endParaRPr lang="ro-RO" sz="1400" b="1" dirty="0"/>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a:solidFill>
                <a:sysClr val="windowText" lastClr="000000"/>
              </a:solidFill>
            </a:rPr>
            <a:t>Figures de pensée</a:t>
          </a:r>
          <a:endParaRPr lang="ro-RO" b="1">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r>
            <a:rPr lang="fr-FR" sz="1400" b="1" i="1" dirty="0"/>
            <a:t>Epithète</a:t>
          </a:r>
          <a:r>
            <a:rPr lang="fr-FR" sz="1400" dirty="0"/>
            <a:t> : guerre universelle ; passions surexcites ; loyauté personnelle ; vols courageux ; influence considérable ;  danger national ; responsabilité morale ; physionomie fausse et abominable ; responsabilité morale très lourde ; </a:t>
          </a:r>
          <a:r>
            <a:rPr lang="fr-FR" sz="1400" b="1" i="1" dirty="0"/>
            <a:t>Métaphore</a:t>
          </a:r>
          <a:r>
            <a:rPr lang="fr-FR" sz="1400" dirty="0"/>
            <a:t> : des morts endormis dans la fraternité ; fils ailé de l’Encyclopédie ; découronner sa pensée ; désordre de son esprit ;  </a:t>
          </a:r>
          <a:r>
            <a:rPr lang="fr-FR" sz="1400" b="1" i="1" dirty="0"/>
            <a:t>Question rhétorique</a:t>
          </a:r>
          <a:r>
            <a:rPr lang="fr-FR" sz="1400" dirty="0"/>
            <a:t> : Que lit-il ? Que voit-il ? Quelles influences subit-il ? Que fait-on à cette ligue ? Dans quelle mesure cet homme est sincère ? Pourquoi cet homme est-il devenu le point de convergence de toutes les attaques ? </a:t>
          </a:r>
          <a:r>
            <a:rPr lang="fr-FR" sz="1400" b="1" i="1" dirty="0"/>
            <a:t>Mise en relief</a:t>
          </a:r>
          <a:r>
            <a:rPr lang="fr-FR" sz="1400" dirty="0"/>
            <a:t> : guerres de magnificence…, guerre de défense…, guerre de propagande…, guerre d’hégémonie…, guerre de nationalité… ; Propagande de  paix, organisation de la paix, politique extérieure de la paix… ; Leçon de justice, leçon de respect des convictions de chacun, leçon de respect de la vie humaine ; </a:t>
          </a:r>
          <a:r>
            <a:rPr lang="fr-FR" sz="1400" b="1" i="1" dirty="0"/>
            <a:t>Antithèse</a:t>
          </a:r>
          <a:r>
            <a:rPr lang="fr-FR" sz="1400" dirty="0"/>
            <a:t> : beauté tragique </a:t>
          </a:r>
          <a:endParaRPr lang="ro-RO" sz="1400" b="0" dirty="0"/>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solidFill>
              <a:sysClr val="windowText" lastClr="000000"/>
            </a:solidFill>
          </a:endParaRPr>
        </a:p>
        <a:p>
          <a:endParaRPr lang="fr-FR" sz="1400" b="1" u="sng" dirty="0">
            <a:solidFill>
              <a:sysClr val="windowText" lastClr="000000"/>
            </a:solidFill>
          </a:endParaRPr>
        </a:p>
        <a:p>
          <a:endParaRPr lang="fr-FR" sz="1400" b="1" u="sng" dirty="0">
            <a:solidFill>
              <a:sysClr val="windowText" lastClr="000000"/>
            </a:solidFill>
          </a:endParaRPr>
        </a:p>
        <a:p>
          <a:r>
            <a:rPr lang="fr-FR" sz="1600" b="1" u="sng" dirty="0">
              <a:solidFill>
                <a:sysClr val="windowText" lastClr="000000"/>
              </a:solidFill>
            </a:rPr>
            <a:t>Philosophèmes:   </a:t>
          </a:r>
          <a:r>
            <a:rPr lang="fr-FR" sz="1600" b="1" dirty="0">
              <a:solidFill>
                <a:srgbClr val="002060"/>
              </a:solidFill>
            </a:rPr>
            <a:t>Où donc cet homme irait-il chercher les opinions qui l’inspirent, sinon dans les milieux qu’il fréquente et dans les journaux qu’il lit ? Vola la calomnie ramassée dans la presse, voila le premier des mobiles du crime.  Et nous demandons dans la réconciliation à laquelle on nous convie, qu’on n’oublie pas tout de même – et je le dis sans colère, sans haine, sans même élever la voix – mais qu’on n’oublie pas tout de même que, sur le chemin que nous avons à parcourir, il y a d’un côté une victime et de l’autre un meurtrier.</a:t>
          </a:r>
        </a:p>
        <a:p>
          <a:endParaRPr lang="fr-FR" sz="1600" b="1" dirty="0">
            <a:solidFill>
              <a:srgbClr val="002060"/>
            </a:solidFill>
          </a:endParaRPr>
        </a:p>
        <a:p>
          <a:endParaRPr lang="fr-FR" sz="1400" b="1" dirty="0">
            <a:solidFill>
              <a:srgbClr val="002060"/>
            </a:solidFill>
          </a:endParaRPr>
        </a:p>
        <a:p>
          <a:endParaRPr lang="fr-FR" sz="1400" b="1" dirty="0">
            <a:solidFill>
              <a:srgbClr val="002060"/>
            </a:solidFill>
          </a:endParaRPr>
        </a:p>
        <a:p>
          <a:r>
            <a:rPr lang="fr-FR" sz="1400" b="1" dirty="0">
              <a:solidFill>
                <a:srgbClr val="002060"/>
              </a:solidFill>
            </a:rPr>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0F5BFA35-C576-4D99-99F9-3CDC1CD5FA97}">
      <dgm:prSet phldrT="[Text]" custT="1"/>
      <dgm:spPr>
        <a:solidFill>
          <a:srgbClr val="CC99FF">
            <a:alpha val="89804"/>
          </a:srgbClr>
        </a:solidFill>
      </dgm:spPr>
      <dgm:t>
        <a:bodyPr/>
        <a:lstStyle/>
        <a:p>
          <a:pPr>
            <a:lnSpc>
              <a:spcPct val="100000"/>
            </a:lnSpc>
            <a:spcAft>
              <a:spcPts val="0"/>
            </a:spcAft>
          </a:pPr>
          <a:r>
            <a:rPr lang="fr-FR" sz="1600" b="1" dirty="0"/>
            <a:t>Cour, loi criminelle, juré, politique extérieure, politique intérieure, instruction, dossier, défense, crime, procureur général,   réquisitoire, juger, meurtre, pénalité, assassin, ministère public, peine, victime, meurtrier</a:t>
          </a:r>
          <a:endParaRPr lang="ro-RO" sz="1600" b="1" dirty="0"/>
        </a:p>
      </dgm:t>
    </dgm:pt>
    <dgm:pt modelId="{3D66EEB2-4121-46D5-B00F-E4C53926EFE7}" type="parTrans" cxnId="{B0D44CFC-C7E1-4D7B-887C-1A6B159932FD}">
      <dgm:prSet/>
      <dgm:spPr/>
      <dgm:t>
        <a:bodyPr/>
        <a:lstStyle/>
        <a:p>
          <a:endParaRPr lang="ro-RO"/>
        </a:p>
      </dgm:t>
    </dgm:pt>
    <dgm:pt modelId="{B232419C-E191-4F7F-9021-EE9A61E39D7F}" type="sibTrans" cxnId="{B0D44CFC-C7E1-4D7B-887C-1A6B159932FD}">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custScaleY="55065">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custScaleY="54183" custLinFactNeighborX="20" custLinFactNeighborY="2553">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ScaleY="66276"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custScaleY="86885" custLinFactNeighborX="2773" custLinFactNeighborY="866">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482327" custScaleY="107087">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1651333" custScaleY="133825" custLinFactNeighborX="2541" custLinFactNeighborY="1536">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77889" custLinFactNeighborX="299" custLinFactNeighborY="110">
        <dgm:presLayoutVars>
          <dgm:chMax val="1"/>
          <dgm:bulletEnabled val="1"/>
        </dgm:presLayoutVars>
      </dgm:prSet>
      <dgm:spPr/>
      <dgm:t>
        <a:bodyPr/>
        <a:lstStyle/>
        <a:p>
          <a:endParaRPr lang="ro-RO"/>
        </a:p>
      </dgm:t>
    </dgm:pt>
  </dgm:ptLst>
  <dgm:cxnLst>
    <dgm:cxn modelId="{06C08500-5465-4C07-8DBA-446078E8B4C8}" srcId="{FBF2F149-360E-4739-9D33-2BB22A4D7294}" destId="{7B063D42-229D-46AB-A6C5-C1011CD7421E}" srcOrd="2" destOrd="0" parTransId="{959B1BB4-099C-4D96-A971-0B7E4D9F6A3D}" sibTransId="{9707D654-BE04-472D-A1D4-0B4310A41281}"/>
    <dgm:cxn modelId="{3F98382D-CD1C-4A64-A8A4-5323D13DFE6A}" srcId="{FBF2F149-360E-4739-9D33-2BB22A4D7294}" destId="{BE851D3B-2B86-4364-8780-9A5A73E47ACA}" srcOrd="3" destOrd="0" parTransId="{E18324DD-FE85-4E37-AB37-787D5589FE4C}" sibTransId="{D03E3B53-C8DD-4499-B11A-1D4939D1A907}"/>
    <dgm:cxn modelId="{7FA9AAA5-401A-4BC8-9A0D-278B7A086347}" type="presOf" srcId="{FBF2F149-360E-4739-9D33-2BB22A4D7294}" destId="{9DD36D7B-B98D-4A04-A583-3946D6CCD9EF}" srcOrd="0" destOrd="0" presId="urn:microsoft.com/office/officeart/2005/8/layout/vList5"/>
    <dgm:cxn modelId="{67596B79-8E76-4866-B6B6-489640EF6AB4}" type="presOf" srcId="{BE851D3B-2B86-4364-8780-9A5A73E47ACA}" destId="{0C1A68D9-010D-4098-ABD1-70659F4844DE}" srcOrd="0" destOrd="0" presId="urn:microsoft.com/office/officeart/2005/8/layout/vList5"/>
    <dgm:cxn modelId="{6644DCF7-522C-49DF-BFAB-D2E0047EDCEB}" type="presOf" srcId="{7B063D42-229D-46AB-A6C5-C1011CD7421E}" destId="{5642F9E9-7E77-4914-A4DB-A50D5D98325B}" srcOrd="0" destOrd="0" presId="urn:microsoft.com/office/officeart/2005/8/layout/vList5"/>
    <dgm:cxn modelId="{B0D44CFC-C7E1-4D7B-887C-1A6B159932FD}" srcId="{8BDA9AC5-4A38-4C1F-9BE5-9D5BB4B0E6F5}" destId="{0F5BFA35-C576-4D99-99F9-3CDC1CD5FA97}" srcOrd="0" destOrd="0" parTransId="{3D66EEB2-4121-46D5-B00F-E4C53926EFE7}" sibTransId="{B232419C-E191-4F7F-9021-EE9A61E39D7F}"/>
    <dgm:cxn modelId="{28CBB518-C85E-455A-9DE0-4677C5FDB710}" type="presOf" srcId="{CD64B652-7BD5-42E4-9B18-B3EB5F8603AD}" destId="{FFFE8757-2DC0-4C13-9CBD-E6E51CD08265}" srcOrd="0" destOrd="0" presId="urn:microsoft.com/office/officeart/2005/8/layout/vList5"/>
    <dgm:cxn modelId="{F26E612D-2291-4143-9B6A-E468A96B71FA}" srcId="{FBF2F149-360E-4739-9D33-2BB22A4D7294}" destId="{80FF72C8-F313-43E6-8793-0A3F6732F016}" srcOrd="1" destOrd="0" parTransId="{5E379DD5-D355-41DC-BD6C-999FFA7803ED}" sibTransId="{F455716F-B1F2-488C-86D7-67BE4E8C60DF}"/>
    <dgm:cxn modelId="{D8543CC2-2D0C-45E3-B18D-7FC1B3BF0424}" type="presOf" srcId="{0F5BFA35-C576-4D99-99F9-3CDC1CD5FA97}" destId="{4C9BDBE3-A9DA-4B6A-9DCA-2F996956D5E5}" srcOrd="0" destOrd="0" presId="urn:microsoft.com/office/officeart/2005/8/layout/vList5"/>
    <dgm:cxn modelId="{D2BD99B2-89AD-42AF-9C3E-35E026341CF1}" type="presOf" srcId="{4737A91D-468A-4575-8763-A65AD86C02B6}" destId="{BF57EA07-78C5-41E8-9572-6EB702D18EF0}" srcOrd="0" destOrd="0" presId="urn:microsoft.com/office/officeart/2005/8/layout/vList5"/>
    <dgm:cxn modelId="{D95DA4FC-68C9-40B8-BFAF-B1E32FC424F0}" srcId="{FBF2F149-360E-4739-9D33-2BB22A4D7294}" destId="{8BDA9AC5-4A38-4C1F-9BE5-9D5BB4B0E6F5}" srcOrd="0" destOrd="0" parTransId="{83EABF17-2AE5-471A-A7B1-F09E16DBEA53}" sibTransId="{EF4D0A3B-AC04-43F5-AED3-DCE6FB216615}"/>
    <dgm:cxn modelId="{BAF4C26F-98A2-48D5-A14C-61C72AF3E6A6}" type="presOf" srcId="{8BDA9AC5-4A38-4C1F-9BE5-9D5BB4B0E6F5}" destId="{EFA66961-1FF1-4287-B577-062E5372E20D}" srcOrd="0" destOrd="0" presId="urn:microsoft.com/office/officeart/2005/8/layout/vList5"/>
    <dgm:cxn modelId="{5F127205-0ED6-43A9-889D-55B490A5BFE0}" srcId="{80FF72C8-F313-43E6-8793-0A3F6732F016}" destId="{CD64B652-7BD5-42E4-9B18-B3EB5F8603AD}" srcOrd="0" destOrd="0" parTransId="{EE9534DC-38EA-4423-9A00-2C69236E93ED}" sibTransId="{10D478C5-5D71-4A18-95B4-9C93FB23DAFE}"/>
    <dgm:cxn modelId="{3BE14AD0-93B7-4549-A6A2-197F93FA96B0}" srcId="{7B063D42-229D-46AB-A6C5-C1011CD7421E}" destId="{4737A91D-468A-4575-8763-A65AD86C02B6}" srcOrd="0" destOrd="0" parTransId="{66CED561-804B-41A2-931C-23718EAAA42C}" sibTransId="{5A4396DE-F94F-4893-A23B-C350DA598D5B}"/>
    <dgm:cxn modelId="{C74DE28A-3AAB-46FB-9583-BAD6EB1AAD88}" type="presOf" srcId="{80FF72C8-F313-43E6-8793-0A3F6732F016}" destId="{F360DF2B-848D-4A43-AAF7-7D776CEB7D8E}" srcOrd="0" destOrd="0" presId="urn:microsoft.com/office/officeart/2005/8/layout/vList5"/>
    <dgm:cxn modelId="{1C5EFEDE-8C47-4086-B7D5-AEB29CA7D237}" type="presParOf" srcId="{9DD36D7B-B98D-4A04-A583-3946D6CCD9EF}" destId="{68E88577-50B5-4766-8F93-19484A3C589C}" srcOrd="0" destOrd="0" presId="urn:microsoft.com/office/officeart/2005/8/layout/vList5"/>
    <dgm:cxn modelId="{C06282A6-04A1-4C51-9020-463B1BFEF500}" type="presParOf" srcId="{68E88577-50B5-4766-8F93-19484A3C589C}" destId="{EFA66961-1FF1-4287-B577-062E5372E20D}" srcOrd="0" destOrd="0" presId="urn:microsoft.com/office/officeart/2005/8/layout/vList5"/>
    <dgm:cxn modelId="{618E5885-1E8D-453E-8C69-6D6273D74C30}" type="presParOf" srcId="{68E88577-50B5-4766-8F93-19484A3C589C}" destId="{4C9BDBE3-A9DA-4B6A-9DCA-2F996956D5E5}" srcOrd="1" destOrd="0" presId="urn:microsoft.com/office/officeart/2005/8/layout/vList5"/>
    <dgm:cxn modelId="{069E23DB-4691-4F54-A19F-CFA2A440CC0C}" type="presParOf" srcId="{9DD36D7B-B98D-4A04-A583-3946D6CCD9EF}" destId="{EEC278DA-5F36-4564-9A4B-153035FD7ED6}" srcOrd="1" destOrd="0" presId="urn:microsoft.com/office/officeart/2005/8/layout/vList5"/>
    <dgm:cxn modelId="{433F968B-587C-4119-8D24-152477D1FA18}" type="presParOf" srcId="{9DD36D7B-B98D-4A04-A583-3946D6CCD9EF}" destId="{F1BEB1B1-AF7B-485A-84FE-D0A3F5ABCA3C}" srcOrd="2" destOrd="0" presId="urn:microsoft.com/office/officeart/2005/8/layout/vList5"/>
    <dgm:cxn modelId="{C2559C81-652A-45B1-93FA-CC3DE8D2F5E7}" type="presParOf" srcId="{F1BEB1B1-AF7B-485A-84FE-D0A3F5ABCA3C}" destId="{F360DF2B-848D-4A43-AAF7-7D776CEB7D8E}" srcOrd="0" destOrd="0" presId="urn:microsoft.com/office/officeart/2005/8/layout/vList5"/>
    <dgm:cxn modelId="{2EAF392E-47BD-41EE-857F-3E78FAB7EF36}" type="presParOf" srcId="{F1BEB1B1-AF7B-485A-84FE-D0A3F5ABCA3C}" destId="{FFFE8757-2DC0-4C13-9CBD-E6E51CD08265}" srcOrd="1" destOrd="0" presId="urn:microsoft.com/office/officeart/2005/8/layout/vList5"/>
    <dgm:cxn modelId="{246D2232-3B8E-4C01-ADD7-9FC765DB551E}" type="presParOf" srcId="{9DD36D7B-B98D-4A04-A583-3946D6CCD9EF}" destId="{CE768D63-62FB-4062-8159-C76A7B24EA91}" srcOrd="3" destOrd="0" presId="urn:microsoft.com/office/officeart/2005/8/layout/vList5"/>
    <dgm:cxn modelId="{5510D269-ACC1-437E-801E-16EA10061D42}" type="presParOf" srcId="{9DD36D7B-B98D-4A04-A583-3946D6CCD9EF}" destId="{FA0E1C08-2034-4446-A533-B4B27FDA361A}" srcOrd="4" destOrd="0" presId="urn:microsoft.com/office/officeart/2005/8/layout/vList5"/>
    <dgm:cxn modelId="{2E3AA779-A6B5-4AC8-BF31-B960A58153A1}" type="presParOf" srcId="{FA0E1C08-2034-4446-A533-B4B27FDA361A}" destId="{5642F9E9-7E77-4914-A4DB-A50D5D98325B}" srcOrd="0" destOrd="0" presId="urn:microsoft.com/office/officeart/2005/8/layout/vList5"/>
    <dgm:cxn modelId="{02895D8D-4BEB-465D-BA8C-3D9D97A74974}" type="presParOf" srcId="{FA0E1C08-2034-4446-A533-B4B27FDA361A}" destId="{BF57EA07-78C5-41E8-9572-6EB702D18EF0}" srcOrd="1" destOrd="0" presId="urn:microsoft.com/office/officeart/2005/8/layout/vList5"/>
    <dgm:cxn modelId="{6FB17FE8-46A4-4DFF-9E53-126D6ADB8878}" type="presParOf" srcId="{9DD36D7B-B98D-4A04-A583-3946D6CCD9EF}" destId="{117D9CDC-63DC-43CC-B02D-58107259EE7B}" srcOrd="5" destOrd="0" presId="urn:microsoft.com/office/officeart/2005/8/layout/vList5"/>
    <dgm:cxn modelId="{C5A6B97E-A11A-49C9-AC67-BC556CB2EFFE}" type="presParOf" srcId="{9DD36D7B-B98D-4A04-A583-3946D6CCD9EF}" destId="{19DFBF9C-818A-47DA-9E98-B2CEFB42698F}" srcOrd="6" destOrd="0" presId="urn:microsoft.com/office/officeart/2005/8/layout/vList5"/>
    <dgm:cxn modelId="{14310133-367B-4875-A474-63E150BD85DF}" type="presParOf" srcId="{19DFBF9C-818A-47DA-9E98-B2CEFB42698F}" destId="{0C1A68D9-010D-4098-ABD1-70659F4844DE}" srcOrd="0"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CC46C427-073C-43DF-B306-653CF5846575}" type="doc">
      <dgm:prSet loTypeId="urn:microsoft.com/office/officeart/2005/8/layout/venn2" loCatId="relationship" qsTypeId="urn:microsoft.com/office/officeart/2005/8/quickstyle/3d1" qsCatId="3D" csTypeId="urn:microsoft.com/office/officeart/2005/8/colors/colorful5" csCatId="colorful" phldr="1"/>
      <dgm:spPr/>
      <dgm:t>
        <a:bodyPr/>
        <a:lstStyle/>
        <a:p>
          <a:endParaRPr lang="ro-RO"/>
        </a:p>
      </dgm:t>
    </dgm:pt>
    <dgm:pt modelId="{C329FCCB-47E0-41D6-B253-E5827AC0A1A6}">
      <dgm:prSet phldrT="[Text]" custT="1"/>
      <dgm:spPr>
        <a:solidFill>
          <a:srgbClr val="FF9933"/>
        </a:solidFill>
      </dgm:spPr>
      <dgm:t>
        <a:bodyPr vert="horz" lIns="0" rIns="0"/>
        <a:lstStyle/>
        <a:p>
          <a:r>
            <a:rPr lang="fr-FR" sz="1600" b="1" dirty="0">
              <a:solidFill>
                <a:srgbClr val="002060"/>
              </a:solidFill>
            </a:rPr>
            <a:t>Pouvoir judiciaire de la langue</a:t>
          </a:r>
          <a:endParaRPr lang="ro-RO" sz="1600" b="1" dirty="0">
            <a:solidFill>
              <a:srgbClr val="002060"/>
            </a:solidFill>
          </a:endParaRPr>
        </a:p>
      </dgm:t>
    </dgm:pt>
    <dgm:pt modelId="{086F7A3B-078B-4698-AB6E-4201A6F4782A}" type="parTrans" cxnId="{FF077E5D-4893-47B8-B12B-06E029D35699}">
      <dgm:prSet/>
      <dgm:spPr/>
      <dgm:t>
        <a:bodyPr/>
        <a:lstStyle/>
        <a:p>
          <a:endParaRPr lang="ro-RO"/>
        </a:p>
      </dgm:t>
    </dgm:pt>
    <dgm:pt modelId="{50DCD700-44C1-480A-BAB3-7F7A4FC49544}" type="sibTrans" cxnId="{FF077E5D-4893-47B8-B12B-06E029D35699}">
      <dgm:prSet/>
      <dgm:spPr/>
      <dgm:t>
        <a:bodyPr/>
        <a:lstStyle/>
        <a:p>
          <a:endParaRPr lang="ro-RO"/>
        </a:p>
      </dgm:t>
    </dgm:pt>
    <dgm:pt modelId="{E799F6A9-5E06-4127-A319-5548F946415B}">
      <dgm:prSet phldrT="[Text]" custT="1"/>
      <dgm:spPr>
        <a:solidFill>
          <a:srgbClr val="FFFF00"/>
        </a:solidFill>
      </dgm:spPr>
      <dgm:t>
        <a:bodyPr lIns="0" rIns="0"/>
        <a:lstStyle/>
        <a:p>
          <a:r>
            <a:rPr lang="fr-FR" sz="1400" b="1" dirty="0">
              <a:solidFill>
                <a:srgbClr val="002060"/>
              </a:solidFill>
            </a:rPr>
            <a:t>Ecrits littéraires à titre de plaidoiries</a:t>
          </a:r>
          <a:endParaRPr lang="ro-RO" sz="1400" b="1" dirty="0">
            <a:solidFill>
              <a:srgbClr val="002060"/>
            </a:solidFill>
          </a:endParaRPr>
        </a:p>
      </dgm:t>
    </dgm:pt>
    <dgm:pt modelId="{BD557D23-DD5F-477E-9BF6-086C55EB08FE}" type="parTrans" cxnId="{3C60D645-BEA2-4A71-884B-F5F6D4BA3B00}">
      <dgm:prSet/>
      <dgm:spPr/>
      <dgm:t>
        <a:bodyPr/>
        <a:lstStyle/>
        <a:p>
          <a:endParaRPr lang="ro-RO"/>
        </a:p>
      </dgm:t>
    </dgm:pt>
    <dgm:pt modelId="{89B7C377-F644-45CE-9782-2FC6F31ADAB3}" type="sibTrans" cxnId="{3C60D645-BEA2-4A71-884B-F5F6D4BA3B00}">
      <dgm:prSet/>
      <dgm:spPr/>
      <dgm:t>
        <a:bodyPr/>
        <a:lstStyle/>
        <a:p>
          <a:endParaRPr lang="ro-RO"/>
        </a:p>
      </dgm:t>
    </dgm:pt>
    <dgm:pt modelId="{301EB716-1D32-4194-BCB7-AA90D9B1FB7B}">
      <dgm:prSet phldrT="[Text]" custT="1"/>
      <dgm:spPr>
        <a:solidFill>
          <a:srgbClr val="CC66FF"/>
        </a:solidFill>
      </dgm:spPr>
      <dgm:t>
        <a:bodyPr/>
        <a:lstStyle/>
        <a:p>
          <a:r>
            <a:rPr lang="fr-FR" sz="1400" b="1" dirty="0">
              <a:solidFill>
                <a:srgbClr val="002060"/>
              </a:solidFill>
            </a:rPr>
            <a:t>Plaidoiries des avocats</a:t>
          </a:r>
          <a:endParaRPr lang="ro-RO" sz="1400" b="1" dirty="0">
            <a:solidFill>
              <a:srgbClr val="002060"/>
            </a:solidFill>
          </a:endParaRPr>
        </a:p>
      </dgm:t>
    </dgm:pt>
    <dgm:pt modelId="{3B704737-CA98-449A-9E4B-8D6FFAF3DAAA}" type="parTrans" cxnId="{BBE5C13A-82B2-449C-A247-29EC08C28677}">
      <dgm:prSet/>
      <dgm:spPr/>
      <dgm:t>
        <a:bodyPr/>
        <a:lstStyle/>
        <a:p>
          <a:endParaRPr lang="ro-RO"/>
        </a:p>
      </dgm:t>
    </dgm:pt>
    <dgm:pt modelId="{7B2E6D7F-A522-4B99-9C82-B02180B92F98}" type="sibTrans" cxnId="{BBE5C13A-82B2-449C-A247-29EC08C28677}">
      <dgm:prSet/>
      <dgm:spPr/>
      <dgm:t>
        <a:bodyPr/>
        <a:lstStyle/>
        <a:p>
          <a:endParaRPr lang="ro-RO"/>
        </a:p>
      </dgm:t>
    </dgm:pt>
    <dgm:pt modelId="{343A8D61-E912-42D8-98B0-EC40EA593CDA}">
      <dgm:prSet phldrT="[Text]" custT="1"/>
      <dgm:spPr/>
      <dgm:t>
        <a:bodyPr/>
        <a:lstStyle/>
        <a:p>
          <a:r>
            <a:rPr lang="fr-FR" sz="1800" b="1" dirty="0">
              <a:solidFill>
                <a:srgbClr val="002060"/>
              </a:solidFill>
            </a:rPr>
            <a:t>Traités/</a:t>
          </a:r>
        </a:p>
        <a:p>
          <a:r>
            <a:rPr lang="fr-FR" sz="1800" b="1" dirty="0">
              <a:solidFill>
                <a:srgbClr val="002060"/>
              </a:solidFill>
            </a:rPr>
            <a:t>Textes des lois</a:t>
          </a:r>
          <a:endParaRPr lang="ro-RO" sz="1800" b="1" dirty="0">
            <a:solidFill>
              <a:srgbClr val="002060"/>
            </a:solidFill>
          </a:endParaRPr>
        </a:p>
      </dgm:t>
    </dgm:pt>
    <dgm:pt modelId="{9BD72B07-5119-4F41-A9A0-7AA7CD050445}" type="parTrans" cxnId="{549EC46E-CF8E-428F-8025-A5BA947BDC1A}">
      <dgm:prSet/>
      <dgm:spPr/>
      <dgm:t>
        <a:bodyPr/>
        <a:lstStyle/>
        <a:p>
          <a:endParaRPr lang="ro-RO"/>
        </a:p>
      </dgm:t>
    </dgm:pt>
    <dgm:pt modelId="{5ED20861-A089-4A22-B3A4-DD6AE0555F50}" type="sibTrans" cxnId="{549EC46E-CF8E-428F-8025-A5BA947BDC1A}">
      <dgm:prSet/>
      <dgm:spPr/>
      <dgm:t>
        <a:bodyPr/>
        <a:lstStyle/>
        <a:p>
          <a:endParaRPr lang="ro-RO"/>
        </a:p>
      </dgm:t>
    </dgm:pt>
    <dgm:pt modelId="{33B240FE-CE61-42E4-AD34-379CB96F6CE2}">
      <dgm:prSet custT="1"/>
      <dgm:spPr>
        <a:solidFill>
          <a:srgbClr val="66FFFF"/>
        </a:solidFill>
      </dgm:spPr>
      <dgm:t>
        <a:bodyPr/>
        <a:lstStyle/>
        <a:p>
          <a:r>
            <a:rPr lang="fr-FR" sz="1400" b="1" dirty="0">
              <a:solidFill>
                <a:srgbClr val="002060"/>
              </a:solidFill>
            </a:rPr>
            <a:t>Discours des accusateurs</a:t>
          </a:r>
          <a:endParaRPr lang="ro-RO" sz="1400" b="1" dirty="0">
            <a:solidFill>
              <a:srgbClr val="002060"/>
            </a:solidFill>
          </a:endParaRPr>
        </a:p>
      </dgm:t>
    </dgm:pt>
    <dgm:pt modelId="{96173E33-C745-4173-B796-EEA065701EAC}" type="parTrans" cxnId="{5B12C159-10B4-437A-A041-DC3CA3878043}">
      <dgm:prSet/>
      <dgm:spPr/>
      <dgm:t>
        <a:bodyPr/>
        <a:lstStyle/>
        <a:p>
          <a:endParaRPr lang="ro-RO"/>
        </a:p>
      </dgm:t>
    </dgm:pt>
    <dgm:pt modelId="{3E8D53E5-83D3-43BA-BDEF-5A7760F9BE01}" type="sibTrans" cxnId="{5B12C159-10B4-437A-A041-DC3CA3878043}">
      <dgm:prSet/>
      <dgm:spPr/>
      <dgm:t>
        <a:bodyPr/>
        <a:lstStyle/>
        <a:p>
          <a:endParaRPr lang="ro-RO"/>
        </a:p>
      </dgm:t>
    </dgm:pt>
    <dgm:pt modelId="{ED0EBC83-8EF8-45DC-87A4-F4FA8E2015F7}" type="pres">
      <dgm:prSet presAssocID="{CC46C427-073C-43DF-B306-653CF5846575}" presName="Name0" presStyleCnt="0">
        <dgm:presLayoutVars>
          <dgm:chMax val="7"/>
          <dgm:resizeHandles val="exact"/>
        </dgm:presLayoutVars>
      </dgm:prSet>
      <dgm:spPr/>
      <dgm:t>
        <a:bodyPr/>
        <a:lstStyle/>
        <a:p>
          <a:endParaRPr lang="ro-RO"/>
        </a:p>
      </dgm:t>
    </dgm:pt>
    <dgm:pt modelId="{900D036D-E564-489C-9FFE-EA359002BE14}" type="pres">
      <dgm:prSet presAssocID="{CC46C427-073C-43DF-B306-653CF5846575}" presName="comp1" presStyleCnt="0"/>
      <dgm:spPr/>
    </dgm:pt>
    <dgm:pt modelId="{6A6C7D38-85BF-4340-B48C-265AFEB0DE95}" type="pres">
      <dgm:prSet presAssocID="{CC46C427-073C-43DF-B306-653CF5846575}" presName="circle1" presStyleLbl="node1" presStyleIdx="0" presStyleCnt="5"/>
      <dgm:spPr/>
      <dgm:t>
        <a:bodyPr/>
        <a:lstStyle/>
        <a:p>
          <a:endParaRPr lang="ro-RO"/>
        </a:p>
      </dgm:t>
    </dgm:pt>
    <dgm:pt modelId="{61BDEE73-4CE8-4511-B377-46BB9A65DD66}" type="pres">
      <dgm:prSet presAssocID="{CC46C427-073C-43DF-B306-653CF5846575}" presName="c1text" presStyleLbl="node1" presStyleIdx="0" presStyleCnt="5">
        <dgm:presLayoutVars>
          <dgm:bulletEnabled val="1"/>
        </dgm:presLayoutVars>
      </dgm:prSet>
      <dgm:spPr/>
      <dgm:t>
        <a:bodyPr/>
        <a:lstStyle/>
        <a:p>
          <a:endParaRPr lang="ro-RO"/>
        </a:p>
      </dgm:t>
    </dgm:pt>
    <dgm:pt modelId="{1E217273-7256-4FC2-88D2-243F8C4D5D38}" type="pres">
      <dgm:prSet presAssocID="{CC46C427-073C-43DF-B306-653CF5846575}" presName="comp2" presStyleCnt="0"/>
      <dgm:spPr/>
    </dgm:pt>
    <dgm:pt modelId="{563E0F6B-C57E-4E15-A708-A0A69EEC4121}" type="pres">
      <dgm:prSet presAssocID="{CC46C427-073C-43DF-B306-653CF5846575}" presName="circle2" presStyleLbl="node1" presStyleIdx="1" presStyleCnt="5"/>
      <dgm:spPr/>
      <dgm:t>
        <a:bodyPr/>
        <a:lstStyle/>
        <a:p>
          <a:endParaRPr lang="ro-RO"/>
        </a:p>
      </dgm:t>
    </dgm:pt>
    <dgm:pt modelId="{CA8E436F-4EB7-42AD-8EBB-D7A2A4E24A0B}" type="pres">
      <dgm:prSet presAssocID="{CC46C427-073C-43DF-B306-653CF5846575}" presName="c2text" presStyleLbl="node1" presStyleIdx="1" presStyleCnt="5">
        <dgm:presLayoutVars>
          <dgm:bulletEnabled val="1"/>
        </dgm:presLayoutVars>
      </dgm:prSet>
      <dgm:spPr/>
      <dgm:t>
        <a:bodyPr/>
        <a:lstStyle/>
        <a:p>
          <a:endParaRPr lang="ro-RO"/>
        </a:p>
      </dgm:t>
    </dgm:pt>
    <dgm:pt modelId="{56615863-1C7C-423D-A4F0-D262A433789E}" type="pres">
      <dgm:prSet presAssocID="{CC46C427-073C-43DF-B306-653CF5846575}" presName="comp3" presStyleCnt="0"/>
      <dgm:spPr/>
    </dgm:pt>
    <dgm:pt modelId="{F4152172-3ED0-4EA1-8AFB-D75B0C9275CD}" type="pres">
      <dgm:prSet presAssocID="{CC46C427-073C-43DF-B306-653CF5846575}" presName="circle3" presStyleLbl="node1" presStyleIdx="2" presStyleCnt="5"/>
      <dgm:spPr/>
      <dgm:t>
        <a:bodyPr/>
        <a:lstStyle/>
        <a:p>
          <a:endParaRPr lang="ro-RO"/>
        </a:p>
      </dgm:t>
    </dgm:pt>
    <dgm:pt modelId="{15EEA4FC-EDB5-4FB4-A85C-5D9B930AE6E5}" type="pres">
      <dgm:prSet presAssocID="{CC46C427-073C-43DF-B306-653CF5846575}" presName="c3text" presStyleLbl="node1" presStyleIdx="2" presStyleCnt="5">
        <dgm:presLayoutVars>
          <dgm:bulletEnabled val="1"/>
        </dgm:presLayoutVars>
      </dgm:prSet>
      <dgm:spPr/>
      <dgm:t>
        <a:bodyPr/>
        <a:lstStyle/>
        <a:p>
          <a:endParaRPr lang="ro-RO"/>
        </a:p>
      </dgm:t>
    </dgm:pt>
    <dgm:pt modelId="{469BE9B3-014D-493A-9A13-BE4E16CA20E5}" type="pres">
      <dgm:prSet presAssocID="{CC46C427-073C-43DF-B306-653CF5846575}" presName="comp4" presStyleCnt="0"/>
      <dgm:spPr/>
    </dgm:pt>
    <dgm:pt modelId="{8EE83704-7304-47A2-AF8F-7D4D7EBDBD2D}" type="pres">
      <dgm:prSet presAssocID="{CC46C427-073C-43DF-B306-653CF5846575}" presName="circle4" presStyleLbl="node1" presStyleIdx="3" presStyleCnt="5"/>
      <dgm:spPr/>
      <dgm:t>
        <a:bodyPr/>
        <a:lstStyle/>
        <a:p>
          <a:endParaRPr lang="ro-RO"/>
        </a:p>
      </dgm:t>
    </dgm:pt>
    <dgm:pt modelId="{F667B40F-1233-4B28-8A97-BAC67967BADC}" type="pres">
      <dgm:prSet presAssocID="{CC46C427-073C-43DF-B306-653CF5846575}" presName="c4text" presStyleLbl="node1" presStyleIdx="3" presStyleCnt="5">
        <dgm:presLayoutVars>
          <dgm:bulletEnabled val="1"/>
        </dgm:presLayoutVars>
      </dgm:prSet>
      <dgm:spPr/>
      <dgm:t>
        <a:bodyPr/>
        <a:lstStyle/>
        <a:p>
          <a:endParaRPr lang="ro-RO"/>
        </a:p>
      </dgm:t>
    </dgm:pt>
    <dgm:pt modelId="{E9F9295B-A26C-4810-9B89-26A0647D9159}" type="pres">
      <dgm:prSet presAssocID="{CC46C427-073C-43DF-B306-653CF5846575}" presName="comp5" presStyleCnt="0"/>
      <dgm:spPr/>
    </dgm:pt>
    <dgm:pt modelId="{310FAB09-74C8-4EA7-BA00-591028F3BDB4}" type="pres">
      <dgm:prSet presAssocID="{CC46C427-073C-43DF-B306-653CF5846575}" presName="circle5" presStyleLbl="node1" presStyleIdx="4" presStyleCnt="5"/>
      <dgm:spPr/>
      <dgm:t>
        <a:bodyPr/>
        <a:lstStyle/>
        <a:p>
          <a:endParaRPr lang="ro-RO"/>
        </a:p>
      </dgm:t>
    </dgm:pt>
    <dgm:pt modelId="{BB895524-EE1C-4234-AE1C-58AF2116B20E}" type="pres">
      <dgm:prSet presAssocID="{CC46C427-073C-43DF-B306-653CF5846575}" presName="c5text" presStyleLbl="node1" presStyleIdx="4" presStyleCnt="5">
        <dgm:presLayoutVars>
          <dgm:bulletEnabled val="1"/>
        </dgm:presLayoutVars>
      </dgm:prSet>
      <dgm:spPr/>
      <dgm:t>
        <a:bodyPr/>
        <a:lstStyle/>
        <a:p>
          <a:endParaRPr lang="ro-RO"/>
        </a:p>
      </dgm:t>
    </dgm:pt>
  </dgm:ptLst>
  <dgm:cxnLst>
    <dgm:cxn modelId="{BBE5C13A-82B2-449C-A247-29EC08C28677}" srcId="{CC46C427-073C-43DF-B306-653CF5846575}" destId="{301EB716-1D32-4194-BCB7-AA90D9B1FB7B}" srcOrd="2" destOrd="0" parTransId="{3B704737-CA98-449A-9E4B-8D6FFAF3DAAA}" sibTransId="{7B2E6D7F-A522-4B99-9C82-B02180B92F98}"/>
    <dgm:cxn modelId="{53B39264-5CA9-43B9-AC08-91AAB13BE4EB}" type="presOf" srcId="{CC46C427-073C-43DF-B306-653CF5846575}" destId="{ED0EBC83-8EF8-45DC-87A4-F4FA8E2015F7}" srcOrd="0" destOrd="0" presId="urn:microsoft.com/office/officeart/2005/8/layout/venn2"/>
    <dgm:cxn modelId="{237BF384-627F-4942-B165-99F9996A05EC}" type="presOf" srcId="{33B240FE-CE61-42E4-AD34-379CB96F6CE2}" destId="{F667B40F-1233-4B28-8A97-BAC67967BADC}" srcOrd="1" destOrd="0" presId="urn:microsoft.com/office/officeart/2005/8/layout/venn2"/>
    <dgm:cxn modelId="{50C8B3BA-FC09-486D-A53E-DA4BBEBE5C22}" type="presOf" srcId="{E799F6A9-5E06-4127-A319-5548F946415B}" destId="{CA8E436F-4EB7-42AD-8EBB-D7A2A4E24A0B}" srcOrd="1" destOrd="0" presId="urn:microsoft.com/office/officeart/2005/8/layout/venn2"/>
    <dgm:cxn modelId="{450195BA-2083-44A7-89F5-239F133C2C0D}" type="presOf" srcId="{C329FCCB-47E0-41D6-B253-E5827AC0A1A6}" destId="{61BDEE73-4CE8-4511-B377-46BB9A65DD66}" srcOrd="1" destOrd="0" presId="urn:microsoft.com/office/officeart/2005/8/layout/venn2"/>
    <dgm:cxn modelId="{9EA11522-9006-467C-B5C9-B9E4067EC2A9}" type="presOf" srcId="{33B240FE-CE61-42E4-AD34-379CB96F6CE2}" destId="{8EE83704-7304-47A2-AF8F-7D4D7EBDBD2D}" srcOrd="0" destOrd="0" presId="urn:microsoft.com/office/officeart/2005/8/layout/venn2"/>
    <dgm:cxn modelId="{061B8DEE-B762-43F9-80C6-E961E6F1F45B}" type="presOf" srcId="{301EB716-1D32-4194-BCB7-AA90D9B1FB7B}" destId="{F4152172-3ED0-4EA1-8AFB-D75B0C9275CD}" srcOrd="0" destOrd="0" presId="urn:microsoft.com/office/officeart/2005/8/layout/venn2"/>
    <dgm:cxn modelId="{6F99CC82-BA41-4F6A-821C-83B9085667C4}" type="presOf" srcId="{343A8D61-E912-42D8-98B0-EC40EA593CDA}" destId="{BB895524-EE1C-4234-AE1C-58AF2116B20E}" srcOrd="1" destOrd="0" presId="urn:microsoft.com/office/officeart/2005/8/layout/venn2"/>
    <dgm:cxn modelId="{5569DF20-F1A0-4E7B-B50F-6E15F10CAA51}" type="presOf" srcId="{301EB716-1D32-4194-BCB7-AA90D9B1FB7B}" destId="{15EEA4FC-EDB5-4FB4-A85C-5D9B930AE6E5}" srcOrd="1" destOrd="0" presId="urn:microsoft.com/office/officeart/2005/8/layout/venn2"/>
    <dgm:cxn modelId="{3C60D645-BEA2-4A71-884B-F5F6D4BA3B00}" srcId="{CC46C427-073C-43DF-B306-653CF5846575}" destId="{E799F6A9-5E06-4127-A319-5548F946415B}" srcOrd="1" destOrd="0" parTransId="{BD557D23-DD5F-477E-9BF6-086C55EB08FE}" sibTransId="{89B7C377-F644-45CE-9782-2FC6F31ADAB3}"/>
    <dgm:cxn modelId="{F531B279-621A-462F-8E8B-D5EABFDB113D}" type="presOf" srcId="{C329FCCB-47E0-41D6-B253-E5827AC0A1A6}" destId="{6A6C7D38-85BF-4340-B48C-265AFEB0DE95}" srcOrd="0" destOrd="0" presId="urn:microsoft.com/office/officeart/2005/8/layout/venn2"/>
    <dgm:cxn modelId="{FF077E5D-4893-47B8-B12B-06E029D35699}" srcId="{CC46C427-073C-43DF-B306-653CF5846575}" destId="{C329FCCB-47E0-41D6-B253-E5827AC0A1A6}" srcOrd="0" destOrd="0" parTransId="{086F7A3B-078B-4698-AB6E-4201A6F4782A}" sibTransId="{50DCD700-44C1-480A-BAB3-7F7A4FC49544}"/>
    <dgm:cxn modelId="{549EC46E-CF8E-428F-8025-A5BA947BDC1A}" srcId="{CC46C427-073C-43DF-B306-653CF5846575}" destId="{343A8D61-E912-42D8-98B0-EC40EA593CDA}" srcOrd="4" destOrd="0" parTransId="{9BD72B07-5119-4F41-A9A0-7AA7CD050445}" sibTransId="{5ED20861-A089-4A22-B3A4-DD6AE0555F50}"/>
    <dgm:cxn modelId="{5B12C159-10B4-437A-A041-DC3CA3878043}" srcId="{CC46C427-073C-43DF-B306-653CF5846575}" destId="{33B240FE-CE61-42E4-AD34-379CB96F6CE2}" srcOrd="3" destOrd="0" parTransId="{96173E33-C745-4173-B796-EEA065701EAC}" sibTransId="{3E8D53E5-83D3-43BA-BDEF-5A7760F9BE01}"/>
    <dgm:cxn modelId="{423769D3-5429-4CD3-8BD4-756AA5761C80}" type="presOf" srcId="{E799F6A9-5E06-4127-A319-5548F946415B}" destId="{563E0F6B-C57E-4E15-A708-A0A69EEC4121}" srcOrd="0" destOrd="0" presId="urn:microsoft.com/office/officeart/2005/8/layout/venn2"/>
    <dgm:cxn modelId="{623E7F15-3E6A-43EF-8C47-8B6FCB115BFB}" type="presOf" srcId="{343A8D61-E912-42D8-98B0-EC40EA593CDA}" destId="{310FAB09-74C8-4EA7-BA00-591028F3BDB4}" srcOrd="0" destOrd="0" presId="urn:microsoft.com/office/officeart/2005/8/layout/venn2"/>
    <dgm:cxn modelId="{106FD9A0-62F1-41E7-AC71-E684103DD255}" type="presParOf" srcId="{ED0EBC83-8EF8-45DC-87A4-F4FA8E2015F7}" destId="{900D036D-E564-489C-9FFE-EA359002BE14}" srcOrd="0" destOrd="0" presId="urn:microsoft.com/office/officeart/2005/8/layout/venn2"/>
    <dgm:cxn modelId="{3247131B-9C1D-468B-9FCC-9597C99BD621}" type="presParOf" srcId="{900D036D-E564-489C-9FFE-EA359002BE14}" destId="{6A6C7D38-85BF-4340-B48C-265AFEB0DE95}" srcOrd="0" destOrd="0" presId="urn:microsoft.com/office/officeart/2005/8/layout/venn2"/>
    <dgm:cxn modelId="{DC9FB4D2-F92B-4D10-958A-0D03CBAD0E02}" type="presParOf" srcId="{900D036D-E564-489C-9FFE-EA359002BE14}" destId="{61BDEE73-4CE8-4511-B377-46BB9A65DD66}" srcOrd="1" destOrd="0" presId="urn:microsoft.com/office/officeart/2005/8/layout/venn2"/>
    <dgm:cxn modelId="{C96BF9F3-5C0F-4C92-9A0A-93422BD8AA24}" type="presParOf" srcId="{ED0EBC83-8EF8-45DC-87A4-F4FA8E2015F7}" destId="{1E217273-7256-4FC2-88D2-243F8C4D5D38}" srcOrd="1" destOrd="0" presId="urn:microsoft.com/office/officeart/2005/8/layout/venn2"/>
    <dgm:cxn modelId="{D2BBA860-57F3-43DD-A7D4-0F51C21D873E}" type="presParOf" srcId="{1E217273-7256-4FC2-88D2-243F8C4D5D38}" destId="{563E0F6B-C57E-4E15-A708-A0A69EEC4121}" srcOrd="0" destOrd="0" presId="urn:microsoft.com/office/officeart/2005/8/layout/venn2"/>
    <dgm:cxn modelId="{8BCC4DEA-1DEA-4482-9964-F88DDB8BA4D4}" type="presParOf" srcId="{1E217273-7256-4FC2-88D2-243F8C4D5D38}" destId="{CA8E436F-4EB7-42AD-8EBB-D7A2A4E24A0B}" srcOrd="1" destOrd="0" presId="urn:microsoft.com/office/officeart/2005/8/layout/venn2"/>
    <dgm:cxn modelId="{22B0696F-83D1-43BF-9F7A-69122EB9EF3F}" type="presParOf" srcId="{ED0EBC83-8EF8-45DC-87A4-F4FA8E2015F7}" destId="{56615863-1C7C-423D-A4F0-D262A433789E}" srcOrd="2" destOrd="0" presId="urn:microsoft.com/office/officeart/2005/8/layout/venn2"/>
    <dgm:cxn modelId="{68D47381-88CB-4300-93AD-39C88C1D0FE8}" type="presParOf" srcId="{56615863-1C7C-423D-A4F0-D262A433789E}" destId="{F4152172-3ED0-4EA1-8AFB-D75B0C9275CD}" srcOrd="0" destOrd="0" presId="urn:microsoft.com/office/officeart/2005/8/layout/venn2"/>
    <dgm:cxn modelId="{A01D5B44-53C5-41CC-A4C1-A22445F642DC}" type="presParOf" srcId="{56615863-1C7C-423D-A4F0-D262A433789E}" destId="{15EEA4FC-EDB5-4FB4-A85C-5D9B930AE6E5}" srcOrd="1" destOrd="0" presId="urn:microsoft.com/office/officeart/2005/8/layout/venn2"/>
    <dgm:cxn modelId="{977091FC-BEC4-4930-9158-4E601FB05053}" type="presParOf" srcId="{ED0EBC83-8EF8-45DC-87A4-F4FA8E2015F7}" destId="{469BE9B3-014D-493A-9A13-BE4E16CA20E5}" srcOrd="3" destOrd="0" presId="urn:microsoft.com/office/officeart/2005/8/layout/venn2"/>
    <dgm:cxn modelId="{7DDBB544-0B2C-43C4-83DA-0A4008448AEC}" type="presParOf" srcId="{469BE9B3-014D-493A-9A13-BE4E16CA20E5}" destId="{8EE83704-7304-47A2-AF8F-7D4D7EBDBD2D}" srcOrd="0" destOrd="0" presId="urn:microsoft.com/office/officeart/2005/8/layout/venn2"/>
    <dgm:cxn modelId="{A7057A91-B661-49B2-841B-71E16A6468F6}" type="presParOf" srcId="{469BE9B3-014D-493A-9A13-BE4E16CA20E5}" destId="{F667B40F-1233-4B28-8A97-BAC67967BADC}" srcOrd="1" destOrd="0" presId="urn:microsoft.com/office/officeart/2005/8/layout/venn2"/>
    <dgm:cxn modelId="{16F38D17-98A9-4850-B6F2-7CE7EEF90E3B}" type="presParOf" srcId="{ED0EBC83-8EF8-45DC-87A4-F4FA8E2015F7}" destId="{E9F9295B-A26C-4810-9B89-26A0647D9159}" srcOrd="4" destOrd="0" presId="urn:microsoft.com/office/officeart/2005/8/layout/venn2"/>
    <dgm:cxn modelId="{6FE9FD0E-7CBD-4847-BA34-D48C8C7529E6}" type="presParOf" srcId="{E9F9295B-A26C-4810-9B89-26A0647D9159}" destId="{310FAB09-74C8-4EA7-BA00-591028F3BDB4}" srcOrd="0" destOrd="0" presId="urn:microsoft.com/office/officeart/2005/8/layout/venn2"/>
    <dgm:cxn modelId="{0989D9D9-E61F-41E2-99DD-71A0D616D9F5}" type="presParOf" srcId="{E9F9295B-A26C-4810-9B89-26A0647D9159}" destId="{BB895524-EE1C-4234-AE1C-58AF2116B20E}" srcOrd="1" destOrd="0" presId="urn:microsoft.com/office/officeart/2005/8/layout/venn2"/>
  </dgm:cxnLst>
  <dgm:bg>
    <a:solidFill>
      <a:srgbClr val="002060"/>
    </a:solidFill>
  </dgm:bg>
  <dgm:whole/>
</dgm:dataModel>
</file>

<file path=ppt/diagrams/data3.xml><?xml version="1.0" encoding="utf-8"?>
<dgm:dataModel xmlns:dgm="http://schemas.openxmlformats.org/drawingml/2006/diagram" xmlns:a="http://schemas.openxmlformats.org/drawingml/2006/main">
  <dgm:ptLst>
    <dgm:pt modelId="{576F2973-B99E-4170-9EFE-D2D56D29C1E5}" type="doc">
      <dgm:prSet loTypeId="urn:microsoft.com/office/officeart/2005/8/layout/venn1" loCatId="relationship" qsTypeId="urn:microsoft.com/office/officeart/2005/8/quickstyle/simple5" qsCatId="simple" csTypeId="urn:microsoft.com/office/officeart/2005/8/colors/colorful5" csCatId="colorful" phldr="1"/>
      <dgm:spPr/>
    </dgm:pt>
    <dgm:pt modelId="{C195531F-5476-480F-9570-30EFCEA0FA3B}">
      <dgm:prSet phldrT="[Text]"/>
      <dgm:spPr>
        <a:ln>
          <a:solidFill>
            <a:srgbClr val="7030A0"/>
          </a:solidFill>
        </a:ln>
        <a:effectLst>
          <a:outerShdw blurRad="50800" dist="50800" dir="5400000" algn="ctr" rotWithShape="0">
            <a:srgbClr val="000000">
              <a:alpha val="0"/>
            </a:srgbClr>
          </a:outerShdw>
        </a:effectLst>
      </dgm:spPr>
      <dgm:t>
        <a:bodyPr/>
        <a:lstStyle/>
        <a:p>
          <a:r>
            <a:rPr lang="fr-FR" b="1" dirty="0">
              <a:solidFill>
                <a:srgbClr val="002060"/>
              </a:solidFill>
            </a:rPr>
            <a:t>Discours des accusateurs</a:t>
          </a:r>
          <a:endParaRPr lang="ro-RO" b="1" dirty="0">
            <a:solidFill>
              <a:srgbClr val="002060"/>
            </a:solidFill>
          </a:endParaRPr>
        </a:p>
      </dgm:t>
    </dgm:pt>
    <dgm:pt modelId="{9CC8ACCC-C02A-4503-BD3D-9A63A86E0EC1}" type="parTrans" cxnId="{A498ED87-7870-47C0-BF46-7B48125270D1}">
      <dgm:prSet/>
      <dgm:spPr/>
      <dgm:t>
        <a:bodyPr/>
        <a:lstStyle/>
        <a:p>
          <a:endParaRPr lang="ro-RO"/>
        </a:p>
      </dgm:t>
    </dgm:pt>
    <dgm:pt modelId="{2D6F2B25-2078-496A-BA3C-A94980710136}" type="sibTrans" cxnId="{A498ED87-7870-47C0-BF46-7B48125270D1}">
      <dgm:prSet/>
      <dgm:spPr/>
      <dgm:t>
        <a:bodyPr/>
        <a:lstStyle/>
        <a:p>
          <a:endParaRPr lang="ro-RO"/>
        </a:p>
      </dgm:t>
    </dgm:pt>
    <dgm:pt modelId="{C10C9E94-1621-4EBB-A9FB-63747AD19B06}">
      <dgm:prSet phldrT="[Text]"/>
      <dgm:spPr/>
      <dgm:t>
        <a:bodyPr/>
        <a:lstStyle/>
        <a:p>
          <a:r>
            <a:rPr lang="fr-FR" b="1" dirty="0">
              <a:solidFill>
                <a:srgbClr val="002060"/>
              </a:solidFill>
            </a:rPr>
            <a:t>Ecrits littéraires à titre de plaidoiries</a:t>
          </a:r>
          <a:endParaRPr lang="ro-RO" b="1" dirty="0">
            <a:solidFill>
              <a:srgbClr val="002060"/>
            </a:solidFill>
          </a:endParaRPr>
        </a:p>
      </dgm:t>
    </dgm:pt>
    <dgm:pt modelId="{15597090-D8C7-46D1-93E4-F5B9E0102F7A}" type="parTrans" cxnId="{7B568FE6-B205-4325-BFDB-EF24B6255449}">
      <dgm:prSet/>
      <dgm:spPr/>
      <dgm:t>
        <a:bodyPr/>
        <a:lstStyle/>
        <a:p>
          <a:endParaRPr lang="ro-RO"/>
        </a:p>
      </dgm:t>
    </dgm:pt>
    <dgm:pt modelId="{99CFFF21-6EC2-4D81-81D2-3AF0E7176E46}" type="sibTrans" cxnId="{7B568FE6-B205-4325-BFDB-EF24B6255449}">
      <dgm:prSet/>
      <dgm:spPr/>
      <dgm:t>
        <a:bodyPr/>
        <a:lstStyle/>
        <a:p>
          <a:endParaRPr lang="ro-RO"/>
        </a:p>
      </dgm:t>
    </dgm:pt>
    <dgm:pt modelId="{ADF36C25-BE68-429A-9921-B925FFE315EC}">
      <dgm:prSet phldrT="[Text]"/>
      <dgm:spPr>
        <a:ln>
          <a:solidFill>
            <a:srgbClr val="7030A0"/>
          </a:solidFill>
        </a:ln>
      </dgm:spPr>
      <dgm:t>
        <a:bodyPr/>
        <a:lstStyle/>
        <a:p>
          <a:r>
            <a:rPr lang="fr-FR" b="1" dirty="0">
              <a:solidFill>
                <a:srgbClr val="002060"/>
              </a:solidFill>
            </a:rPr>
            <a:t>Plaidoiries des avocats</a:t>
          </a:r>
          <a:endParaRPr lang="ro-RO" b="1" dirty="0">
            <a:solidFill>
              <a:srgbClr val="002060"/>
            </a:solidFill>
          </a:endParaRPr>
        </a:p>
      </dgm:t>
    </dgm:pt>
    <dgm:pt modelId="{816BC5AA-B903-46D5-8A3A-19AF21173E75}" type="parTrans" cxnId="{47259787-7716-444C-9C4E-728A64B8B301}">
      <dgm:prSet/>
      <dgm:spPr/>
      <dgm:t>
        <a:bodyPr/>
        <a:lstStyle/>
        <a:p>
          <a:endParaRPr lang="ro-RO"/>
        </a:p>
      </dgm:t>
    </dgm:pt>
    <dgm:pt modelId="{9DC9ADD8-C175-4679-8BEE-C4D0C8C09D16}" type="sibTrans" cxnId="{47259787-7716-444C-9C4E-728A64B8B301}">
      <dgm:prSet/>
      <dgm:spPr/>
      <dgm:t>
        <a:bodyPr/>
        <a:lstStyle/>
        <a:p>
          <a:endParaRPr lang="ro-RO"/>
        </a:p>
      </dgm:t>
    </dgm:pt>
    <dgm:pt modelId="{A90780F1-00A1-4E22-BB45-D935D2460983}" type="pres">
      <dgm:prSet presAssocID="{576F2973-B99E-4170-9EFE-D2D56D29C1E5}" presName="compositeShape" presStyleCnt="0">
        <dgm:presLayoutVars>
          <dgm:chMax val="7"/>
          <dgm:dir/>
          <dgm:resizeHandles val="exact"/>
        </dgm:presLayoutVars>
      </dgm:prSet>
      <dgm:spPr/>
    </dgm:pt>
    <dgm:pt modelId="{8A7C962E-E08C-4E2E-9B2A-4EE607A5EE6E}" type="pres">
      <dgm:prSet presAssocID="{C195531F-5476-480F-9570-30EFCEA0FA3B}" presName="circ1" presStyleLbl="vennNode1" presStyleIdx="0" presStyleCnt="3"/>
      <dgm:spPr/>
      <dgm:t>
        <a:bodyPr/>
        <a:lstStyle/>
        <a:p>
          <a:endParaRPr lang="ro-RO"/>
        </a:p>
      </dgm:t>
    </dgm:pt>
    <dgm:pt modelId="{04E79657-8B3A-44ED-869A-C62A574E7659}" type="pres">
      <dgm:prSet presAssocID="{C195531F-5476-480F-9570-30EFCEA0FA3B}" presName="circ1Tx" presStyleLbl="revTx" presStyleIdx="0" presStyleCnt="0">
        <dgm:presLayoutVars>
          <dgm:chMax val="0"/>
          <dgm:chPref val="0"/>
          <dgm:bulletEnabled val="1"/>
        </dgm:presLayoutVars>
      </dgm:prSet>
      <dgm:spPr/>
      <dgm:t>
        <a:bodyPr/>
        <a:lstStyle/>
        <a:p>
          <a:endParaRPr lang="ro-RO"/>
        </a:p>
      </dgm:t>
    </dgm:pt>
    <dgm:pt modelId="{3CA88900-A4B1-4AF0-A86A-0D257F259310}" type="pres">
      <dgm:prSet presAssocID="{C10C9E94-1621-4EBB-A9FB-63747AD19B06}" presName="circ2" presStyleLbl="vennNode1" presStyleIdx="1" presStyleCnt="3"/>
      <dgm:spPr/>
      <dgm:t>
        <a:bodyPr/>
        <a:lstStyle/>
        <a:p>
          <a:endParaRPr lang="ro-RO"/>
        </a:p>
      </dgm:t>
    </dgm:pt>
    <dgm:pt modelId="{25677C59-E255-4E7D-9B81-599C305C96E6}" type="pres">
      <dgm:prSet presAssocID="{C10C9E94-1621-4EBB-A9FB-63747AD19B06}" presName="circ2Tx" presStyleLbl="revTx" presStyleIdx="0" presStyleCnt="0">
        <dgm:presLayoutVars>
          <dgm:chMax val="0"/>
          <dgm:chPref val="0"/>
          <dgm:bulletEnabled val="1"/>
        </dgm:presLayoutVars>
      </dgm:prSet>
      <dgm:spPr/>
      <dgm:t>
        <a:bodyPr/>
        <a:lstStyle/>
        <a:p>
          <a:endParaRPr lang="ro-RO"/>
        </a:p>
      </dgm:t>
    </dgm:pt>
    <dgm:pt modelId="{BE8E9CAF-7CC4-465F-9BD0-CAABA2F7627B}" type="pres">
      <dgm:prSet presAssocID="{ADF36C25-BE68-429A-9921-B925FFE315EC}" presName="circ3" presStyleLbl="vennNode1" presStyleIdx="2" presStyleCnt="3"/>
      <dgm:spPr/>
      <dgm:t>
        <a:bodyPr/>
        <a:lstStyle/>
        <a:p>
          <a:endParaRPr lang="ro-RO"/>
        </a:p>
      </dgm:t>
    </dgm:pt>
    <dgm:pt modelId="{188286E1-2826-4645-A815-D85554983ACD}" type="pres">
      <dgm:prSet presAssocID="{ADF36C25-BE68-429A-9921-B925FFE315EC}" presName="circ3Tx" presStyleLbl="revTx" presStyleIdx="0" presStyleCnt="0">
        <dgm:presLayoutVars>
          <dgm:chMax val="0"/>
          <dgm:chPref val="0"/>
          <dgm:bulletEnabled val="1"/>
        </dgm:presLayoutVars>
      </dgm:prSet>
      <dgm:spPr/>
      <dgm:t>
        <a:bodyPr/>
        <a:lstStyle/>
        <a:p>
          <a:endParaRPr lang="ro-RO"/>
        </a:p>
      </dgm:t>
    </dgm:pt>
  </dgm:ptLst>
  <dgm:cxnLst>
    <dgm:cxn modelId="{9823C017-7D57-4713-BEC0-CEE33DF155E9}" type="presOf" srcId="{576F2973-B99E-4170-9EFE-D2D56D29C1E5}" destId="{A90780F1-00A1-4E22-BB45-D935D2460983}" srcOrd="0" destOrd="0" presId="urn:microsoft.com/office/officeart/2005/8/layout/venn1"/>
    <dgm:cxn modelId="{47259787-7716-444C-9C4E-728A64B8B301}" srcId="{576F2973-B99E-4170-9EFE-D2D56D29C1E5}" destId="{ADF36C25-BE68-429A-9921-B925FFE315EC}" srcOrd="2" destOrd="0" parTransId="{816BC5AA-B903-46D5-8A3A-19AF21173E75}" sibTransId="{9DC9ADD8-C175-4679-8BEE-C4D0C8C09D16}"/>
    <dgm:cxn modelId="{444B192D-3854-4A44-AF3C-79608B7CC7C4}" type="presOf" srcId="{C10C9E94-1621-4EBB-A9FB-63747AD19B06}" destId="{3CA88900-A4B1-4AF0-A86A-0D257F259310}" srcOrd="0" destOrd="0" presId="urn:microsoft.com/office/officeart/2005/8/layout/venn1"/>
    <dgm:cxn modelId="{C39722A0-DE96-44B5-86BF-A8D3676F4128}" type="presOf" srcId="{C195531F-5476-480F-9570-30EFCEA0FA3B}" destId="{04E79657-8B3A-44ED-869A-C62A574E7659}" srcOrd="1" destOrd="0" presId="urn:microsoft.com/office/officeart/2005/8/layout/venn1"/>
    <dgm:cxn modelId="{31C51EE9-F3EA-4F8B-BDE0-D51946B0FC24}" type="presOf" srcId="{ADF36C25-BE68-429A-9921-B925FFE315EC}" destId="{188286E1-2826-4645-A815-D85554983ACD}" srcOrd="1" destOrd="0" presId="urn:microsoft.com/office/officeart/2005/8/layout/venn1"/>
    <dgm:cxn modelId="{7B568FE6-B205-4325-BFDB-EF24B6255449}" srcId="{576F2973-B99E-4170-9EFE-D2D56D29C1E5}" destId="{C10C9E94-1621-4EBB-A9FB-63747AD19B06}" srcOrd="1" destOrd="0" parTransId="{15597090-D8C7-46D1-93E4-F5B9E0102F7A}" sibTransId="{99CFFF21-6EC2-4D81-81D2-3AF0E7176E46}"/>
    <dgm:cxn modelId="{A498ED87-7870-47C0-BF46-7B48125270D1}" srcId="{576F2973-B99E-4170-9EFE-D2D56D29C1E5}" destId="{C195531F-5476-480F-9570-30EFCEA0FA3B}" srcOrd="0" destOrd="0" parTransId="{9CC8ACCC-C02A-4503-BD3D-9A63A86E0EC1}" sibTransId="{2D6F2B25-2078-496A-BA3C-A94980710136}"/>
    <dgm:cxn modelId="{4E4B7A8A-366C-4A98-B3B1-1103575F1B33}" type="presOf" srcId="{C195531F-5476-480F-9570-30EFCEA0FA3B}" destId="{8A7C962E-E08C-4E2E-9B2A-4EE607A5EE6E}" srcOrd="0" destOrd="0" presId="urn:microsoft.com/office/officeart/2005/8/layout/venn1"/>
    <dgm:cxn modelId="{10A28701-7AFB-41F6-A112-5A066E8BC874}" type="presOf" srcId="{C10C9E94-1621-4EBB-A9FB-63747AD19B06}" destId="{25677C59-E255-4E7D-9B81-599C305C96E6}" srcOrd="1" destOrd="0" presId="urn:microsoft.com/office/officeart/2005/8/layout/venn1"/>
    <dgm:cxn modelId="{9C8B74BD-6961-4B26-9EED-E2554921CE7A}" type="presOf" srcId="{ADF36C25-BE68-429A-9921-B925FFE315EC}" destId="{BE8E9CAF-7CC4-465F-9BD0-CAABA2F7627B}" srcOrd="0" destOrd="0" presId="urn:microsoft.com/office/officeart/2005/8/layout/venn1"/>
    <dgm:cxn modelId="{CEA754FC-66DF-41A3-B82D-B1E1089EF9B2}" type="presParOf" srcId="{A90780F1-00A1-4E22-BB45-D935D2460983}" destId="{8A7C962E-E08C-4E2E-9B2A-4EE607A5EE6E}" srcOrd="0" destOrd="0" presId="urn:microsoft.com/office/officeart/2005/8/layout/venn1"/>
    <dgm:cxn modelId="{C22AF3B3-3984-4415-9810-2FFE3C3EBAE4}" type="presParOf" srcId="{A90780F1-00A1-4E22-BB45-D935D2460983}" destId="{04E79657-8B3A-44ED-869A-C62A574E7659}" srcOrd="1" destOrd="0" presId="urn:microsoft.com/office/officeart/2005/8/layout/venn1"/>
    <dgm:cxn modelId="{A6327297-B8D5-4F0E-99D7-316B309058A2}" type="presParOf" srcId="{A90780F1-00A1-4E22-BB45-D935D2460983}" destId="{3CA88900-A4B1-4AF0-A86A-0D257F259310}" srcOrd="2" destOrd="0" presId="urn:microsoft.com/office/officeart/2005/8/layout/venn1"/>
    <dgm:cxn modelId="{88F47455-687A-4BEA-9B45-4BF965681282}" type="presParOf" srcId="{A90780F1-00A1-4E22-BB45-D935D2460983}" destId="{25677C59-E255-4E7D-9B81-599C305C96E6}" srcOrd="3" destOrd="0" presId="urn:microsoft.com/office/officeart/2005/8/layout/venn1"/>
    <dgm:cxn modelId="{4E4A0551-47AF-4D3C-8D1C-78D62C53D1EA}" type="presParOf" srcId="{A90780F1-00A1-4E22-BB45-D935D2460983}" destId="{BE8E9CAF-7CC4-465F-9BD0-CAABA2F7627B}" srcOrd="4" destOrd="0" presId="urn:microsoft.com/office/officeart/2005/8/layout/venn1"/>
    <dgm:cxn modelId="{31B26837-17EA-4CB9-A083-133C97FF9D8C}" type="presParOf" srcId="{A90780F1-00A1-4E22-BB45-D935D2460983}" destId="{188286E1-2826-4645-A815-D85554983ACD}" srcOrd="5" destOrd="0" presId="urn:microsoft.com/office/officeart/2005/8/layout/venn1"/>
  </dgm:cxnLst>
  <dgm:bg>
    <a:solidFill>
      <a:schemeClr val="accent4">
        <a:lumMod val="60000"/>
        <a:lumOff val="40000"/>
      </a:schemeClr>
    </a:solidFill>
  </dgm:bg>
  <dgm:whole/>
</dgm:dataModel>
</file>

<file path=ppt/diagrams/data4.xml><?xml version="1.0" encoding="utf-8"?>
<dgm:dataModel xmlns:dgm="http://schemas.openxmlformats.org/drawingml/2006/diagram" xmlns:a="http://schemas.openxmlformats.org/drawingml/2006/main">
  <dgm:ptLst>
    <dgm:pt modelId="{C6316AE7-5034-4920-B61F-B3D29C292A7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o-RO"/>
        </a:p>
      </dgm:t>
    </dgm:pt>
    <dgm:pt modelId="{3A9D0D57-97CF-417F-9489-EA95120E1692}">
      <dgm:prSet phldrT="[Text]" custT="1"/>
      <dgm:spPr>
        <a:solidFill>
          <a:srgbClr val="7030A0"/>
        </a:solidFill>
      </dgm:spPr>
      <dgm:t>
        <a:bodyPr/>
        <a:lstStyle/>
        <a:p>
          <a:r>
            <a:rPr lang="fr-FR" sz="2800" b="1" dirty="0"/>
            <a:t>Faits réels</a:t>
          </a:r>
        </a:p>
        <a:p>
          <a:r>
            <a:rPr lang="fr-FR" sz="2800" b="1" dirty="0"/>
            <a:t>(description</a:t>
          </a:r>
          <a:r>
            <a:rPr lang="fr-FR" sz="2800" b="1" dirty="0" smtClean="0"/>
            <a:t>+</a:t>
          </a:r>
        </a:p>
        <a:p>
          <a:r>
            <a:rPr lang="fr-FR" sz="2800" b="1" dirty="0" smtClean="0"/>
            <a:t>éloquence</a:t>
          </a:r>
          <a:r>
            <a:rPr lang="fr-FR" sz="2800" b="1" dirty="0"/>
            <a:t>)</a:t>
          </a:r>
          <a:endParaRPr lang="ro-RO" sz="2800" b="1" dirty="0"/>
        </a:p>
      </dgm:t>
    </dgm:pt>
    <dgm:pt modelId="{3AC16860-8761-4247-AAF2-DAD1A6CB481A}" type="parTrans" cxnId="{72ADBE8C-153F-40BB-9E72-C96741931092}">
      <dgm:prSet/>
      <dgm:spPr/>
      <dgm:t>
        <a:bodyPr/>
        <a:lstStyle/>
        <a:p>
          <a:endParaRPr lang="ro-RO"/>
        </a:p>
      </dgm:t>
    </dgm:pt>
    <dgm:pt modelId="{B8ED1DF3-2214-4DA4-A2E9-B5C4B88E9915}" type="sibTrans" cxnId="{72ADBE8C-153F-40BB-9E72-C96741931092}">
      <dgm:prSet/>
      <dgm:spPr/>
      <dgm:t>
        <a:bodyPr/>
        <a:lstStyle/>
        <a:p>
          <a:endParaRPr lang="ro-RO"/>
        </a:p>
      </dgm:t>
    </dgm:pt>
    <dgm:pt modelId="{86C32964-6F3C-49FB-9F5F-21DBA99DDB84}">
      <dgm:prSet phldrT="[Text]" custT="1"/>
      <dgm:spPr>
        <a:solidFill>
          <a:srgbClr val="FFFF00"/>
        </a:solidFill>
      </dgm:spPr>
      <dgm:t>
        <a:bodyPr/>
        <a:lstStyle/>
        <a:p>
          <a:r>
            <a:rPr lang="fr-FR" sz="2400" b="1" dirty="0">
              <a:solidFill>
                <a:srgbClr val="002060"/>
              </a:solidFill>
            </a:rPr>
            <a:t>Imaginaire</a:t>
          </a:r>
        </a:p>
        <a:p>
          <a:r>
            <a:rPr lang="fr-FR" sz="2400" b="1" dirty="0">
              <a:solidFill>
                <a:srgbClr val="002060"/>
              </a:solidFill>
            </a:rPr>
            <a:t>(manipulation+</a:t>
          </a:r>
        </a:p>
        <a:p>
          <a:r>
            <a:rPr lang="fr-FR" sz="2400" b="1" dirty="0">
              <a:solidFill>
                <a:srgbClr val="002060"/>
              </a:solidFill>
            </a:rPr>
            <a:t>éloquence) </a:t>
          </a:r>
          <a:endParaRPr lang="ro-RO" sz="2400" b="1" dirty="0">
            <a:solidFill>
              <a:srgbClr val="002060"/>
            </a:solidFill>
          </a:endParaRPr>
        </a:p>
      </dgm:t>
    </dgm:pt>
    <dgm:pt modelId="{30AE8B76-98AB-4E36-B873-8BDA64C6A03B}" type="parTrans" cxnId="{25226CBE-5445-4813-AB1D-BF1D340E973C}">
      <dgm:prSet/>
      <dgm:spPr/>
      <dgm:t>
        <a:bodyPr/>
        <a:lstStyle/>
        <a:p>
          <a:endParaRPr lang="ro-RO"/>
        </a:p>
      </dgm:t>
    </dgm:pt>
    <dgm:pt modelId="{50F839C0-2ABB-40C2-A60D-A5EC72C9F10F}" type="sibTrans" cxnId="{25226CBE-5445-4813-AB1D-BF1D340E973C}">
      <dgm:prSet/>
      <dgm:spPr/>
      <dgm:t>
        <a:bodyPr/>
        <a:lstStyle/>
        <a:p>
          <a:endParaRPr lang="ro-RO"/>
        </a:p>
      </dgm:t>
    </dgm:pt>
    <dgm:pt modelId="{CAD89727-C074-4176-9824-FF99589447AF}">
      <dgm:prSet phldrT="[Text]" custT="1"/>
      <dgm:spPr>
        <a:solidFill>
          <a:srgbClr val="FF0000"/>
        </a:solidFill>
      </dgm:spPr>
      <dgm:t>
        <a:bodyPr/>
        <a:lstStyle/>
        <a:p>
          <a:r>
            <a:rPr lang="fr-FR" sz="2400" b="1" dirty="0"/>
            <a:t>Symbolique</a:t>
          </a:r>
        </a:p>
        <a:p>
          <a:r>
            <a:rPr lang="fr-FR" sz="2400" b="1" dirty="0"/>
            <a:t>(</a:t>
          </a:r>
          <a:r>
            <a:rPr lang="fr-FR" sz="2400" b="1" dirty="0" err="1"/>
            <a:t>sentance</a:t>
          </a:r>
          <a:r>
            <a:rPr lang="fr-FR" sz="2400" b="1" dirty="0" smtClean="0"/>
            <a:t>+</a:t>
          </a:r>
        </a:p>
        <a:p>
          <a:r>
            <a:rPr lang="fr-FR" sz="2400" b="1" dirty="0" smtClean="0"/>
            <a:t>éloquence</a:t>
          </a:r>
          <a:r>
            <a:rPr lang="fr-FR" sz="2400" b="1" dirty="0"/>
            <a:t>)</a:t>
          </a:r>
          <a:endParaRPr lang="ro-RO" sz="2400" b="1" dirty="0"/>
        </a:p>
      </dgm:t>
    </dgm:pt>
    <dgm:pt modelId="{93EB3290-58F9-4C88-855A-02B00060C123}" type="parTrans" cxnId="{0BF83A45-E7C9-43C7-B9BC-B7EEA9123068}">
      <dgm:prSet/>
      <dgm:spPr/>
      <dgm:t>
        <a:bodyPr/>
        <a:lstStyle/>
        <a:p>
          <a:endParaRPr lang="ro-RO"/>
        </a:p>
      </dgm:t>
    </dgm:pt>
    <dgm:pt modelId="{BF8AB6A9-906D-44A4-9A1B-D60C341A0977}" type="sibTrans" cxnId="{0BF83A45-E7C9-43C7-B9BC-B7EEA9123068}">
      <dgm:prSet/>
      <dgm:spPr/>
      <dgm:t>
        <a:bodyPr/>
        <a:lstStyle/>
        <a:p>
          <a:endParaRPr lang="ro-RO"/>
        </a:p>
      </dgm:t>
    </dgm:pt>
    <dgm:pt modelId="{66DB8992-90BD-4472-8E7D-0798A3AD5D13}" type="pres">
      <dgm:prSet presAssocID="{C6316AE7-5034-4920-B61F-B3D29C292A7B}" presName="CompostProcess" presStyleCnt="0">
        <dgm:presLayoutVars>
          <dgm:dir/>
          <dgm:resizeHandles val="exact"/>
        </dgm:presLayoutVars>
      </dgm:prSet>
      <dgm:spPr/>
      <dgm:t>
        <a:bodyPr/>
        <a:lstStyle/>
        <a:p>
          <a:endParaRPr lang="ro-RO"/>
        </a:p>
      </dgm:t>
    </dgm:pt>
    <dgm:pt modelId="{33793A2D-39AF-4CE1-BF31-C745A49E4B81}" type="pres">
      <dgm:prSet presAssocID="{C6316AE7-5034-4920-B61F-B3D29C292A7B}" presName="arrow" presStyleLbl="bgShp" presStyleIdx="0" presStyleCnt="1" custScaleX="117647"/>
      <dgm:spPr>
        <a:gradFill rotWithShape="0">
          <a:gsLst>
            <a:gs pos="0">
              <a:srgbClr val="FF3399"/>
            </a:gs>
            <a:gs pos="25000">
              <a:srgbClr val="FF6633"/>
            </a:gs>
            <a:gs pos="50000">
              <a:srgbClr val="FFFF00"/>
            </a:gs>
            <a:gs pos="75000">
              <a:srgbClr val="01A78F"/>
            </a:gs>
            <a:gs pos="100000">
              <a:srgbClr val="3366FF"/>
            </a:gs>
          </a:gsLst>
          <a:lin ang="5400000" scaled="0"/>
        </a:gradFill>
      </dgm:spPr>
    </dgm:pt>
    <dgm:pt modelId="{983ACE1A-B333-45B2-8579-07CAF37B6668}" type="pres">
      <dgm:prSet presAssocID="{C6316AE7-5034-4920-B61F-B3D29C292A7B}" presName="linearProcess" presStyleCnt="0"/>
      <dgm:spPr/>
    </dgm:pt>
    <dgm:pt modelId="{3AB5B00C-83C2-4C41-BA71-5B55969C8ACD}" type="pres">
      <dgm:prSet presAssocID="{3A9D0D57-97CF-417F-9489-EA95120E1692}" presName="textNode" presStyleLbl="node1" presStyleIdx="0" presStyleCnt="3" custScaleX="112503">
        <dgm:presLayoutVars>
          <dgm:bulletEnabled val="1"/>
        </dgm:presLayoutVars>
      </dgm:prSet>
      <dgm:spPr/>
      <dgm:t>
        <a:bodyPr/>
        <a:lstStyle/>
        <a:p>
          <a:endParaRPr lang="ro-RO"/>
        </a:p>
      </dgm:t>
    </dgm:pt>
    <dgm:pt modelId="{DBFF5DEE-6E63-4F92-854B-1421E4C4C6D7}" type="pres">
      <dgm:prSet presAssocID="{B8ED1DF3-2214-4DA4-A2E9-B5C4B88E9915}" presName="sibTrans" presStyleCnt="0"/>
      <dgm:spPr/>
    </dgm:pt>
    <dgm:pt modelId="{5BC2D627-EC00-4C95-862B-3FB7B19F8E46}" type="pres">
      <dgm:prSet presAssocID="{86C32964-6F3C-49FB-9F5F-21DBA99DDB84}" presName="textNode" presStyleLbl="node1" presStyleIdx="1" presStyleCnt="3" custLinFactNeighborX="6641" custLinFactNeighborY="-1676">
        <dgm:presLayoutVars>
          <dgm:bulletEnabled val="1"/>
        </dgm:presLayoutVars>
      </dgm:prSet>
      <dgm:spPr/>
      <dgm:t>
        <a:bodyPr/>
        <a:lstStyle/>
        <a:p>
          <a:endParaRPr lang="ro-RO"/>
        </a:p>
      </dgm:t>
    </dgm:pt>
    <dgm:pt modelId="{709CA818-7058-4A08-878F-184683A2109F}" type="pres">
      <dgm:prSet presAssocID="{50F839C0-2ABB-40C2-A60D-A5EC72C9F10F}" presName="sibTrans" presStyleCnt="0"/>
      <dgm:spPr/>
    </dgm:pt>
    <dgm:pt modelId="{FDCF6791-E2B3-42EC-8293-11A53CDD2C88}" type="pres">
      <dgm:prSet presAssocID="{CAD89727-C074-4176-9824-FF99589447AF}" presName="textNode" presStyleLbl="node1" presStyleIdx="2" presStyleCnt="3" custScaleX="114206">
        <dgm:presLayoutVars>
          <dgm:bulletEnabled val="1"/>
        </dgm:presLayoutVars>
      </dgm:prSet>
      <dgm:spPr/>
      <dgm:t>
        <a:bodyPr/>
        <a:lstStyle/>
        <a:p>
          <a:endParaRPr lang="ro-RO"/>
        </a:p>
      </dgm:t>
    </dgm:pt>
  </dgm:ptLst>
  <dgm:cxnLst>
    <dgm:cxn modelId="{25226CBE-5445-4813-AB1D-BF1D340E973C}" srcId="{C6316AE7-5034-4920-B61F-B3D29C292A7B}" destId="{86C32964-6F3C-49FB-9F5F-21DBA99DDB84}" srcOrd="1" destOrd="0" parTransId="{30AE8B76-98AB-4E36-B873-8BDA64C6A03B}" sibTransId="{50F839C0-2ABB-40C2-A60D-A5EC72C9F10F}"/>
    <dgm:cxn modelId="{72ADBE8C-153F-40BB-9E72-C96741931092}" srcId="{C6316AE7-5034-4920-B61F-B3D29C292A7B}" destId="{3A9D0D57-97CF-417F-9489-EA95120E1692}" srcOrd="0" destOrd="0" parTransId="{3AC16860-8761-4247-AAF2-DAD1A6CB481A}" sibTransId="{B8ED1DF3-2214-4DA4-A2E9-B5C4B88E9915}"/>
    <dgm:cxn modelId="{290BE308-EA4F-4260-AF56-6A43A68E4200}" type="presOf" srcId="{3A9D0D57-97CF-417F-9489-EA95120E1692}" destId="{3AB5B00C-83C2-4C41-BA71-5B55969C8ACD}" srcOrd="0" destOrd="0" presId="urn:microsoft.com/office/officeart/2005/8/layout/hProcess9"/>
    <dgm:cxn modelId="{3BDBA854-8B59-4378-B313-B8E0011BE0CB}" type="presOf" srcId="{86C32964-6F3C-49FB-9F5F-21DBA99DDB84}" destId="{5BC2D627-EC00-4C95-862B-3FB7B19F8E46}" srcOrd="0" destOrd="0" presId="urn:microsoft.com/office/officeart/2005/8/layout/hProcess9"/>
    <dgm:cxn modelId="{0BF83A45-E7C9-43C7-B9BC-B7EEA9123068}" srcId="{C6316AE7-5034-4920-B61F-B3D29C292A7B}" destId="{CAD89727-C074-4176-9824-FF99589447AF}" srcOrd="2" destOrd="0" parTransId="{93EB3290-58F9-4C88-855A-02B00060C123}" sibTransId="{BF8AB6A9-906D-44A4-9A1B-D60C341A0977}"/>
    <dgm:cxn modelId="{2006F5FD-725D-4FAB-B083-F6E763A346DC}" type="presOf" srcId="{C6316AE7-5034-4920-B61F-B3D29C292A7B}" destId="{66DB8992-90BD-4472-8E7D-0798A3AD5D13}" srcOrd="0" destOrd="0" presId="urn:microsoft.com/office/officeart/2005/8/layout/hProcess9"/>
    <dgm:cxn modelId="{3D68F28C-ACF7-4686-8635-70A61FD49B2C}" type="presOf" srcId="{CAD89727-C074-4176-9824-FF99589447AF}" destId="{FDCF6791-E2B3-42EC-8293-11A53CDD2C88}" srcOrd="0" destOrd="0" presId="urn:microsoft.com/office/officeart/2005/8/layout/hProcess9"/>
    <dgm:cxn modelId="{CAE971D0-1F06-4082-A4BD-C47AB3B0DFBF}" type="presParOf" srcId="{66DB8992-90BD-4472-8E7D-0798A3AD5D13}" destId="{33793A2D-39AF-4CE1-BF31-C745A49E4B81}" srcOrd="0" destOrd="0" presId="urn:microsoft.com/office/officeart/2005/8/layout/hProcess9"/>
    <dgm:cxn modelId="{4E8FCEB5-200D-4451-9A64-5816A18AB09E}" type="presParOf" srcId="{66DB8992-90BD-4472-8E7D-0798A3AD5D13}" destId="{983ACE1A-B333-45B2-8579-07CAF37B6668}" srcOrd="1" destOrd="0" presId="urn:microsoft.com/office/officeart/2005/8/layout/hProcess9"/>
    <dgm:cxn modelId="{F47EA52C-2D26-4D43-BADB-46E9A54FBEBF}" type="presParOf" srcId="{983ACE1A-B333-45B2-8579-07CAF37B6668}" destId="{3AB5B00C-83C2-4C41-BA71-5B55969C8ACD}" srcOrd="0" destOrd="0" presId="urn:microsoft.com/office/officeart/2005/8/layout/hProcess9"/>
    <dgm:cxn modelId="{15420B07-8DB1-4804-957E-E7CBC3CFBDDE}" type="presParOf" srcId="{983ACE1A-B333-45B2-8579-07CAF37B6668}" destId="{DBFF5DEE-6E63-4F92-854B-1421E4C4C6D7}" srcOrd="1" destOrd="0" presId="urn:microsoft.com/office/officeart/2005/8/layout/hProcess9"/>
    <dgm:cxn modelId="{EF62BDC2-3406-4BAB-A856-428A7A901C00}" type="presParOf" srcId="{983ACE1A-B333-45B2-8579-07CAF37B6668}" destId="{5BC2D627-EC00-4C95-862B-3FB7B19F8E46}" srcOrd="2" destOrd="0" presId="urn:microsoft.com/office/officeart/2005/8/layout/hProcess9"/>
    <dgm:cxn modelId="{31BD27E6-8F38-4086-A734-88E6F3E4BDEB}" type="presParOf" srcId="{983ACE1A-B333-45B2-8579-07CAF37B6668}" destId="{709CA818-7058-4A08-878F-184683A2109F}" srcOrd="3" destOrd="0" presId="urn:microsoft.com/office/officeart/2005/8/layout/hProcess9"/>
    <dgm:cxn modelId="{199BCE1A-E6FC-4E28-912B-06D89C07410D}" type="presParOf" srcId="{983ACE1A-B333-45B2-8579-07CAF37B6668}" destId="{FDCF6791-E2B3-42EC-8293-11A53CDD2C88}" srcOrd="4" destOrd="0" presId="urn:microsoft.com/office/officeart/2005/8/layout/hProcess9"/>
  </dgm:cxnLst>
  <dgm:bg>
    <a:solidFill>
      <a:srgbClr val="FF99FF"/>
    </a:solidFill>
  </dgm:bg>
  <dgm:whole/>
</dgm:dataModel>
</file>

<file path=ppt/diagrams/data5.xml><?xml version="1.0" encoding="utf-8"?>
<dgm:dataModel xmlns:dgm="http://schemas.openxmlformats.org/drawingml/2006/diagram" xmlns:a="http://schemas.openxmlformats.org/drawingml/2006/main">
  <dgm:ptLst>
    <dgm:pt modelId="{8365C78B-F66E-40BE-BF60-0DD9306AFBB2}" type="doc">
      <dgm:prSet loTypeId="urn:microsoft.com/office/officeart/2005/8/layout/hProcess9" loCatId="process" qsTypeId="urn:microsoft.com/office/officeart/2005/8/quickstyle/simple1" qsCatId="simple" csTypeId="urn:microsoft.com/office/officeart/2005/8/colors/accent1_2" csCatId="accent1" phldr="1"/>
      <dgm:spPr/>
    </dgm:pt>
    <dgm:pt modelId="{3CFE4535-D643-4866-AE10-6CD57E96C279}">
      <dgm:prSet phldrT="[Text]" custT="1"/>
      <dgm:spPr>
        <a:solidFill>
          <a:srgbClr val="7030A0"/>
        </a:solidFill>
      </dgm:spPr>
      <dgm:t>
        <a:bodyPr/>
        <a:lstStyle/>
        <a:p>
          <a:r>
            <a:rPr lang="fr-FR" sz="3200" b="1" dirty="0"/>
            <a:t>faits réels</a:t>
          </a:r>
          <a:endParaRPr lang="ro-RO" sz="3200" b="1" dirty="0"/>
        </a:p>
      </dgm:t>
    </dgm:pt>
    <dgm:pt modelId="{3CE3A5A6-E867-471E-BF6E-159A283250D9}" type="parTrans" cxnId="{F6EA82FD-167B-4246-89FB-1517B052CD83}">
      <dgm:prSet/>
      <dgm:spPr/>
      <dgm:t>
        <a:bodyPr/>
        <a:lstStyle/>
        <a:p>
          <a:endParaRPr lang="ro-RO"/>
        </a:p>
      </dgm:t>
    </dgm:pt>
    <dgm:pt modelId="{544868DE-3B9B-4382-80ED-52C79D9FE598}" type="sibTrans" cxnId="{F6EA82FD-167B-4246-89FB-1517B052CD83}">
      <dgm:prSet/>
      <dgm:spPr/>
      <dgm:t>
        <a:bodyPr/>
        <a:lstStyle/>
        <a:p>
          <a:endParaRPr lang="ro-RO"/>
        </a:p>
      </dgm:t>
    </dgm:pt>
    <dgm:pt modelId="{807447C7-59D5-4216-B791-364708247CC3}">
      <dgm:prSet phldrT="[Text]" custT="1"/>
      <dgm:spPr/>
      <dgm:t>
        <a:bodyPr/>
        <a:lstStyle/>
        <a:p>
          <a:r>
            <a:rPr lang="fr-FR" sz="1400" b="1" dirty="0">
              <a:solidFill>
                <a:srgbClr val="002060"/>
              </a:solidFill>
            </a:rPr>
            <a:t>imaginaire</a:t>
          </a:r>
          <a:endParaRPr lang="ro-RO" sz="1400" b="1" dirty="0">
            <a:solidFill>
              <a:srgbClr val="002060"/>
            </a:solidFill>
          </a:endParaRPr>
        </a:p>
      </dgm:t>
    </dgm:pt>
    <dgm:pt modelId="{F15CBB7A-F386-413B-B18B-0AC77829822D}" type="parTrans" cxnId="{6067D02A-C7E0-443A-A689-DC3384205556}">
      <dgm:prSet/>
      <dgm:spPr/>
      <dgm:t>
        <a:bodyPr/>
        <a:lstStyle/>
        <a:p>
          <a:endParaRPr lang="ro-RO"/>
        </a:p>
      </dgm:t>
    </dgm:pt>
    <dgm:pt modelId="{E6518F71-354D-4029-8982-04D81F4AD508}" type="sibTrans" cxnId="{6067D02A-C7E0-443A-A689-DC3384205556}">
      <dgm:prSet/>
      <dgm:spPr/>
      <dgm:t>
        <a:bodyPr/>
        <a:lstStyle/>
        <a:p>
          <a:endParaRPr lang="ro-RO"/>
        </a:p>
      </dgm:t>
    </dgm:pt>
    <dgm:pt modelId="{D8E89299-29F0-4779-A75F-A724DB763E40}">
      <dgm:prSet phldrT="[Text]" custT="1"/>
      <dgm:spPr/>
      <dgm:t>
        <a:bodyPr/>
        <a:lstStyle/>
        <a:p>
          <a:r>
            <a:rPr lang="fr-FR" sz="1600" b="1" dirty="0">
              <a:solidFill>
                <a:srgbClr val="002060"/>
              </a:solidFill>
            </a:rPr>
            <a:t>symbolique</a:t>
          </a:r>
          <a:endParaRPr lang="ro-RO" sz="1600" b="1" dirty="0">
            <a:solidFill>
              <a:srgbClr val="002060"/>
            </a:solidFill>
          </a:endParaRPr>
        </a:p>
      </dgm:t>
    </dgm:pt>
    <dgm:pt modelId="{4B1EFECE-9E22-4FCF-88EC-FCE5FD5021F6}" type="parTrans" cxnId="{7E62D119-4801-450C-A422-564C8E1C74B0}">
      <dgm:prSet/>
      <dgm:spPr/>
      <dgm:t>
        <a:bodyPr/>
        <a:lstStyle/>
        <a:p>
          <a:endParaRPr lang="ro-RO"/>
        </a:p>
      </dgm:t>
    </dgm:pt>
    <dgm:pt modelId="{64040D2F-1ED1-410B-B051-55AAC6128A97}" type="sibTrans" cxnId="{7E62D119-4801-450C-A422-564C8E1C74B0}">
      <dgm:prSet/>
      <dgm:spPr/>
      <dgm:t>
        <a:bodyPr/>
        <a:lstStyle/>
        <a:p>
          <a:endParaRPr lang="ro-RO"/>
        </a:p>
      </dgm:t>
    </dgm:pt>
    <dgm:pt modelId="{363D6948-E49E-4A4C-8B68-C0A161BB2AE2}" type="pres">
      <dgm:prSet presAssocID="{8365C78B-F66E-40BE-BF60-0DD9306AFBB2}" presName="CompostProcess" presStyleCnt="0">
        <dgm:presLayoutVars>
          <dgm:dir/>
          <dgm:resizeHandles val="exact"/>
        </dgm:presLayoutVars>
      </dgm:prSet>
      <dgm:spPr/>
    </dgm:pt>
    <dgm:pt modelId="{4B6B71EF-0E52-4DD4-9A10-FE250E6C8399}" type="pres">
      <dgm:prSet presAssocID="{8365C78B-F66E-40BE-BF60-0DD9306AFBB2}" presName="arrow" presStyleLbl="bgShp" presStyleIdx="0" presStyleCnt="1"/>
      <dgm:spPr>
        <a:gradFill rotWithShape="0">
          <a:gsLst>
            <a:gs pos="0">
              <a:srgbClr val="FF3399"/>
            </a:gs>
            <a:gs pos="25000">
              <a:srgbClr val="FF6633"/>
            </a:gs>
            <a:gs pos="50000">
              <a:srgbClr val="FFFF00"/>
            </a:gs>
            <a:gs pos="75000">
              <a:srgbClr val="01A78F"/>
            </a:gs>
            <a:gs pos="100000">
              <a:srgbClr val="3366FF"/>
            </a:gs>
          </a:gsLst>
          <a:lin ang="5400000" scaled="0"/>
        </a:gradFill>
      </dgm:spPr>
    </dgm:pt>
    <dgm:pt modelId="{A395486E-B0E8-41C5-97DD-80EFF0123916}" type="pres">
      <dgm:prSet presAssocID="{8365C78B-F66E-40BE-BF60-0DD9306AFBB2}" presName="linearProcess" presStyleCnt="0"/>
      <dgm:spPr/>
    </dgm:pt>
    <dgm:pt modelId="{3B0292F9-2F6C-412D-A3FC-E11FB1FA9BF9}" type="pres">
      <dgm:prSet presAssocID="{3CFE4535-D643-4866-AE10-6CD57E96C279}" presName="textNode" presStyleLbl="node1" presStyleIdx="0" presStyleCnt="3" custScaleX="159172" custLinFactNeighborX="-20303" custLinFactNeighborY="8708">
        <dgm:presLayoutVars>
          <dgm:bulletEnabled val="1"/>
        </dgm:presLayoutVars>
      </dgm:prSet>
      <dgm:spPr/>
      <dgm:t>
        <a:bodyPr/>
        <a:lstStyle/>
        <a:p>
          <a:endParaRPr lang="ro-RO"/>
        </a:p>
      </dgm:t>
    </dgm:pt>
    <dgm:pt modelId="{1F796501-8A67-4B70-B448-5C499CC64CCA}" type="pres">
      <dgm:prSet presAssocID="{544868DE-3B9B-4382-80ED-52C79D9FE598}" presName="sibTrans" presStyleCnt="0"/>
      <dgm:spPr/>
    </dgm:pt>
    <dgm:pt modelId="{3504FED7-94E3-4FFD-94A5-4CDFE737A102}" type="pres">
      <dgm:prSet presAssocID="{807447C7-59D5-4216-B791-364708247CC3}" presName="textNode" presStyleLbl="node1" presStyleIdx="1" presStyleCnt="3" custScaleX="39228">
        <dgm:presLayoutVars>
          <dgm:bulletEnabled val="1"/>
        </dgm:presLayoutVars>
      </dgm:prSet>
      <dgm:spPr/>
      <dgm:t>
        <a:bodyPr/>
        <a:lstStyle/>
        <a:p>
          <a:endParaRPr lang="ro-RO"/>
        </a:p>
      </dgm:t>
    </dgm:pt>
    <dgm:pt modelId="{A92746FE-FD1D-4680-BDD6-9E2871C1B1D1}" type="pres">
      <dgm:prSet presAssocID="{E6518F71-354D-4029-8982-04D81F4AD508}" presName="sibTrans" presStyleCnt="0"/>
      <dgm:spPr/>
    </dgm:pt>
    <dgm:pt modelId="{41B45AB7-80E0-49E6-B509-D0DB1283D8E5}" type="pres">
      <dgm:prSet presAssocID="{D8E89299-29F0-4779-A75F-A724DB763E40}" presName="textNode" presStyleLbl="node1" presStyleIdx="2" presStyleCnt="3" custScaleX="48826" custScaleY="98740">
        <dgm:presLayoutVars>
          <dgm:bulletEnabled val="1"/>
        </dgm:presLayoutVars>
      </dgm:prSet>
      <dgm:spPr/>
      <dgm:t>
        <a:bodyPr/>
        <a:lstStyle/>
        <a:p>
          <a:endParaRPr lang="ro-RO"/>
        </a:p>
      </dgm:t>
    </dgm:pt>
  </dgm:ptLst>
  <dgm:cxnLst>
    <dgm:cxn modelId="{BFD8CA73-ABE2-48B3-8DC5-0064D68BEC9C}" type="presOf" srcId="{3CFE4535-D643-4866-AE10-6CD57E96C279}" destId="{3B0292F9-2F6C-412D-A3FC-E11FB1FA9BF9}" srcOrd="0" destOrd="0" presId="urn:microsoft.com/office/officeart/2005/8/layout/hProcess9"/>
    <dgm:cxn modelId="{354D2333-6599-4E56-890D-F2D1C0A1E8AB}" type="presOf" srcId="{D8E89299-29F0-4779-A75F-A724DB763E40}" destId="{41B45AB7-80E0-49E6-B509-D0DB1283D8E5}" srcOrd="0" destOrd="0" presId="urn:microsoft.com/office/officeart/2005/8/layout/hProcess9"/>
    <dgm:cxn modelId="{F6EA82FD-167B-4246-89FB-1517B052CD83}" srcId="{8365C78B-F66E-40BE-BF60-0DD9306AFBB2}" destId="{3CFE4535-D643-4866-AE10-6CD57E96C279}" srcOrd="0" destOrd="0" parTransId="{3CE3A5A6-E867-471E-BF6E-159A283250D9}" sibTransId="{544868DE-3B9B-4382-80ED-52C79D9FE598}"/>
    <dgm:cxn modelId="{B400B948-612F-4ED4-A72E-5012776446DD}" type="presOf" srcId="{8365C78B-F66E-40BE-BF60-0DD9306AFBB2}" destId="{363D6948-E49E-4A4C-8B68-C0A161BB2AE2}" srcOrd="0" destOrd="0" presId="urn:microsoft.com/office/officeart/2005/8/layout/hProcess9"/>
    <dgm:cxn modelId="{7E62D119-4801-450C-A422-564C8E1C74B0}" srcId="{8365C78B-F66E-40BE-BF60-0DD9306AFBB2}" destId="{D8E89299-29F0-4779-A75F-A724DB763E40}" srcOrd="2" destOrd="0" parTransId="{4B1EFECE-9E22-4FCF-88EC-FCE5FD5021F6}" sibTransId="{64040D2F-1ED1-410B-B051-55AAC6128A97}"/>
    <dgm:cxn modelId="{C6C8019C-F329-4E4C-9FA1-E877416C8D72}" type="presOf" srcId="{807447C7-59D5-4216-B791-364708247CC3}" destId="{3504FED7-94E3-4FFD-94A5-4CDFE737A102}" srcOrd="0" destOrd="0" presId="urn:microsoft.com/office/officeart/2005/8/layout/hProcess9"/>
    <dgm:cxn modelId="{6067D02A-C7E0-443A-A689-DC3384205556}" srcId="{8365C78B-F66E-40BE-BF60-0DD9306AFBB2}" destId="{807447C7-59D5-4216-B791-364708247CC3}" srcOrd="1" destOrd="0" parTransId="{F15CBB7A-F386-413B-B18B-0AC77829822D}" sibTransId="{E6518F71-354D-4029-8982-04D81F4AD508}"/>
    <dgm:cxn modelId="{05DC9A8E-4832-4B39-9982-A73BF439F274}" type="presParOf" srcId="{363D6948-E49E-4A4C-8B68-C0A161BB2AE2}" destId="{4B6B71EF-0E52-4DD4-9A10-FE250E6C8399}" srcOrd="0" destOrd="0" presId="urn:microsoft.com/office/officeart/2005/8/layout/hProcess9"/>
    <dgm:cxn modelId="{54BDE65C-225D-45C1-82F5-36DA0EE26D87}" type="presParOf" srcId="{363D6948-E49E-4A4C-8B68-C0A161BB2AE2}" destId="{A395486E-B0E8-41C5-97DD-80EFF0123916}" srcOrd="1" destOrd="0" presId="urn:microsoft.com/office/officeart/2005/8/layout/hProcess9"/>
    <dgm:cxn modelId="{F8B02CB9-BF85-4C01-BA3F-570D06378C35}" type="presParOf" srcId="{A395486E-B0E8-41C5-97DD-80EFF0123916}" destId="{3B0292F9-2F6C-412D-A3FC-E11FB1FA9BF9}" srcOrd="0" destOrd="0" presId="urn:microsoft.com/office/officeart/2005/8/layout/hProcess9"/>
    <dgm:cxn modelId="{B16B4034-FD37-43DE-BE5F-C7CBC3C5C424}" type="presParOf" srcId="{A395486E-B0E8-41C5-97DD-80EFF0123916}" destId="{1F796501-8A67-4B70-B448-5C499CC64CCA}" srcOrd="1" destOrd="0" presId="urn:microsoft.com/office/officeart/2005/8/layout/hProcess9"/>
    <dgm:cxn modelId="{31166D60-24C6-4F5A-A287-85458E14DDDA}" type="presParOf" srcId="{A395486E-B0E8-41C5-97DD-80EFF0123916}" destId="{3504FED7-94E3-4FFD-94A5-4CDFE737A102}" srcOrd="2" destOrd="0" presId="urn:microsoft.com/office/officeart/2005/8/layout/hProcess9"/>
    <dgm:cxn modelId="{71184E5C-22C5-4F51-A14E-52CB38C054E0}" type="presParOf" srcId="{A395486E-B0E8-41C5-97DD-80EFF0123916}" destId="{A92746FE-FD1D-4680-BDD6-9E2871C1B1D1}" srcOrd="3" destOrd="0" presId="urn:microsoft.com/office/officeart/2005/8/layout/hProcess9"/>
    <dgm:cxn modelId="{C9D6DD2D-A45B-4CE7-92B7-6A27B7D93315}" type="presParOf" srcId="{A395486E-B0E8-41C5-97DD-80EFF0123916}" destId="{41B45AB7-80E0-49E6-B509-D0DB1283D8E5}" srcOrd="4" destOrd="0" presId="urn:microsoft.com/office/officeart/2005/8/layout/hProcess9"/>
  </dgm:cxnLst>
  <dgm:bg>
    <a:solidFill>
      <a:srgbClr val="00B050"/>
    </a:solidFill>
  </dgm:bg>
  <dgm:whole/>
</dgm:dataModel>
</file>

<file path=ppt/diagrams/data6.xml><?xml version="1.0" encoding="utf-8"?>
<dgm:dataModel xmlns:dgm="http://schemas.openxmlformats.org/drawingml/2006/diagram" xmlns:a="http://schemas.openxmlformats.org/drawingml/2006/main">
  <dgm:ptLst>
    <dgm:pt modelId="{8365C78B-F66E-40BE-BF60-0DD9306AFBB2}" type="doc">
      <dgm:prSet loTypeId="urn:microsoft.com/office/officeart/2005/8/layout/hProcess9" loCatId="process" qsTypeId="urn:microsoft.com/office/officeart/2005/8/quickstyle/simple1" qsCatId="simple" csTypeId="urn:microsoft.com/office/officeart/2005/8/colors/accent1_2" csCatId="accent1" phldr="1"/>
      <dgm:spPr/>
    </dgm:pt>
    <dgm:pt modelId="{3CFE4535-D643-4866-AE10-6CD57E96C279}">
      <dgm:prSet phldrT="[Text]" custT="1"/>
      <dgm:spPr>
        <a:solidFill>
          <a:schemeClr val="accent1"/>
        </a:solidFill>
      </dgm:spPr>
      <dgm:t>
        <a:bodyPr/>
        <a:lstStyle/>
        <a:p>
          <a:r>
            <a:rPr lang="fr-FR" sz="1600" b="1" dirty="0">
              <a:solidFill>
                <a:srgbClr val="002060"/>
              </a:solidFill>
            </a:rPr>
            <a:t>faits réels</a:t>
          </a:r>
          <a:endParaRPr lang="ro-RO" sz="1600" b="1" dirty="0">
            <a:solidFill>
              <a:srgbClr val="002060"/>
            </a:solidFill>
          </a:endParaRPr>
        </a:p>
      </dgm:t>
    </dgm:pt>
    <dgm:pt modelId="{3CE3A5A6-E867-471E-BF6E-159A283250D9}" type="parTrans" cxnId="{F6EA82FD-167B-4246-89FB-1517B052CD83}">
      <dgm:prSet/>
      <dgm:spPr/>
      <dgm:t>
        <a:bodyPr/>
        <a:lstStyle/>
        <a:p>
          <a:endParaRPr lang="ro-RO"/>
        </a:p>
      </dgm:t>
    </dgm:pt>
    <dgm:pt modelId="{544868DE-3B9B-4382-80ED-52C79D9FE598}" type="sibTrans" cxnId="{F6EA82FD-167B-4246-89FB-1517B052CD83}">
      <dgm:prSet/>
      <dgm:spPr/>
      <dgm:t>
        <a:bodyPr/>
        <a:lstStyle/>
        <a:p>
          <a:endParaRPr lang="ro-RO"/>
        </a:p>
      </dgm:t>
    </dgm:pt>
    <dgm:pt modelId="{807447C7-59D5-4216-B791-364708247CC3}">
      <dgm:prSet phldrT="[Text]" custT="1"/>
      <dgm:spPr>
        <a:solidFill>
          <a:srgbClr val="7030A0"/>
        </a:solidFill>
      </dgm:spPr>
      <dgm:t>
        <a:bodyPr/>
        <a:lstStyle/>
        <a:p>
          <a:r>
            <a:rPr lang="fr-FR" sz="1600" b="1"/>
            <a:t>imaginaire</a:t>
          </a:r>
          <a:endParaRPr lang="ro-RO" sz="1600" b="1"/>
        </a:p>
      </dgm:t>
    </dgm:pt>
    <dgm:pt modelId="{F15CBB7A-F386-413B-B18B-0AC77829822D}" type="parTrans" cxnId="{6067D02A-C7E0-443A-A689-DC3384205556}">
      <dgm:prSet/>
      <dgm:spPr/>
      <dgm:t>
        <a:bodyPr/>
        <a:lstStyle/>
        <a:p>
          <a:endParaRPr lang="ro-RO"/>
        </a:p>
      </dgm:t>
    </dgm:pt>
    <dgm:pt modelId="{E6518F71-354D-4029-8982-04D81F4AD508}" type="sibTrans" cxnId="{6067D02A-C7E0-443A-A689-DC3384205556}">
      <dgm:prSet/>
      <dgm:spPr/>
      <dgm:t>
        <a:bodyPr/>
        <a:lstStyle/>
        <a:p>
          <a:endParaRPr lang="ro-RO"/>
        </a:p>
      </dgm:t>
    </dgm:pt>
    <dgm:pt modelId="{D8E89299-29F0-4779-A75F-A724DB763E40}">
      <dgm:prSet phldrT="[Text]" custT="1"/>
      <dgm:spPr/>
      <dgm:t>
        <a:bodyPr/>
        <a:lstStyle/>
        <a:p>
          <a:r>
            <a:rPr lang="fr-FR" sz="1400" b="1" dirty="0">
              <a:solidFill>
                <a:srgbClr val="002060"/>
              </a:solidFill>
            </a:rPr>
            <a:t>symbolique</a:t>
          </a:r>
          <a:endParaRPr lang="ro-RO" sz="1400" b="1" dirty="0">
            <a:solidFill>
              <a:srgbClr val="002060"/>
            </a:solidFill>
          </a:endParaRPr>
        </a:p>
      </dgm:t>
    </dgm:pt>
    <dgm:pt modelId="{4B1EFECE-9E22-4FCF-88EC-FCE5FD5021F6}" type="parTrans" cxnId="{7E62D119-4801-450C-A422-564C8E1C74B0}">
      <dgm:prSet/>
      <dgm:spPr/>
      <dgm:t>
        <a:bodyPr/>
        <a:lstStyle/>
        <a:p>
          <a:endParaRPr lang="ro-RO"/>
        </a:p>
      </dgm:t>
    </dgm:pt>
    <dgm:pt modelId="{64040D2F-1ED1-410B-B051-55AAC6128A97}" type="sibTrans" cxnId="{7E62D119-4801-450C-A422-564C8E1C74B0}">
      <dgm:prSet/>
      <dgm:spPr/>
      <dgm:t>
        <a:bodyPr/>
        <a:lstStyle/>
        <a:p>
          <a:endParaRPr lang="ro-RO"/>
        </a:p>
      </dgm:t>
    </dgm:pt>
    <dgm:pt modelId="{363D6948-E49E-4A4C-8B68-C0A161BB2AE2}" type="pres">
      <dgm:prSet presAssocID="{8365C78B-F66E-40BE-BF60-0DD9306AFBB2}" presName="CompostProcess" presStyleCnt="0">
        <dgm:presLayoutVars>
          <dgm:dir/>
          <dgm:resizeHandles val="exact"/>
        </dgm:presLayoutVars>
      </dgm:prSet>
      <dgm:spPr/>
    </dgm:pt>
    <dgm:pt modelId="{4B6B71EF-0E52-4DD4-9A10-FE250E6C8399}" type="pres">
      <dgm:prSet presAssocID="{8365C78B-F66E-40BE-BF60-0DD9306AFBB2}" presName="arrow" presStyleLbl="bgShp" presStyleIdx="0" presStyleCnt="1"/>
      <dgm:spPr>
        <a:gradFill rotWithShape="0">
          <a:gsLst>
            <a:gs pos="0">
              <a:srgbClr val="FF3399"/>
            </a:gs>
            <a:gs pos="25000">
              <a:srgbClr val="FF6633"/>
            </a:gs>
            <a:gs pos="50000">
              <a:srgbClr val="FFFF00"/>
            </a:gs>
            <a:gs pos="75000">
              <a:srgbClr val="01A78F"/>
            </a:gs>
            <a:gs pos="100000">
              <a:srgbClr val="3366FF"/>
            </a:gs>
          </a:gsLst>
          <a:lin ang="5400000" scaled="0"/>
        </a:gradFill>
      </dgm:spPr>
    </dgm:pt>
    <dgm:pt modelId="{A395486E-B0E8-41C5-97DD-80EFF0123916}" type="pres">
      <dgm:prSet presAssocID="{8365C78B-F66E-40BE-BF60-0DD9306AFBB2}" presName="linearProcess" presStyleCnt="0"/>
      <dgm:spPr/>
    </dgm:pt>
    <dgm:pt modelId="{3B0292F9-2F6C-412D-A3FC-E11FB1FA9BF9}" type="pres">
      <dgm:prSet presAssocID="{3CFE4535-D643-4866-AE10-6CD57E96C279}" presName="textNode" presStyleLbl="node1" presStyleIdx="0" presStyleCnt="3" custScaleX="16850" custLinFactX="-18963" custLinFactNeighborX="-100000" custLinFactNeighborY="8708">
        <dgm:presLayoutVars>
          <dgm:bulletEnabled val="1"/>
        </dgm:presLayoutVars>
      </dgm:prSet>
      <dgm:spPr/>
      <dgm:t>
        <a:bodyPr/>
        <a:lstStyle/>
        <a:p>
          <a:endParaRPr lang="ro-RO"/>
        </a:p>
      </dgm:t>
    </dgm:pt>
    <dgm:pt modelId="{1F796501-8A67-4B70-B448-5C499CC64CCA}" type="pres">
      <dgm:prSet presAssocID="{544868DE-3B9B-4382-80ED-52C79D9FE598}" presName="sibTrans" presStyleCnt="0"/>
      <dgm:spPr/>
    </dgm:pt>
    <dgm:pt modelId="{3504FED7-94E3-4FFD-94A5-4CDFE737A102}" type="pres">
      <dgm:prSet presAssocID="{807447C7-59D5-4216-B791-364708247CC3}" presName="textNode" presStyleLbl="node1" presStyleIdx="1" presStyleCnt="3" custScaleX="57561">
        <dgm:presLayoutVars>
          <dgm:bulletEnabled val="1"/>
        </dgm:presLayoutVars>
      </dgm:prSet>
      <dgm:spPr/>
      <dgm:t>
        <a:bodyPr/>
        <a:lstStyle/>
        <a:p>
          <a:endParaRPr lang="ro-RO"/>
        </a:p>
      </dgm:t>
    </dgm:pt>
    <dgm:pt modelId="{A92746FE-FD1D-4680-BDD6-9E2871C1B1D1}" type="pres">
      <dgm:prSet presAssocID="{E6518F71-354D-4029-8982-04D81F4AD508}" presName="sibTrans" presStyleCnt="0"/>
      <dgm:spPr/>
    </dgm:pt>
    <dgm:pt modelId="{41B45AB7-80E0-49E6-B509-D0DB1283D8E5}" type="pres">
      <dgm:prSet presAssocID="{D8E89299-29F0-4779-A75F-A724DB763E40}" presName="textNode" presStyleLbl="node1" presStyleIdx="2" presStyleCnt="3" custScaleX="14394" custScaleY="98740">
        <dgm:presLayoutVars>
          <dgm:bulletEnabled val="1"/>
        </dgm:presLayoutVars>
      </dgm:prSet>
      <dgm:spPr/>
      <dgm:t>
        <a:bodyPr/>
        <a:lstStyle/>
        <a:p>
          <a:endParaRPr lang="ro-RO"/>
        </a:p>
      </dgm:t>
    </dgm:pt>
  </dgm:ptLst>
  <dgm:cxnLst>
    <dgm:cxn modelId="{BE8E7B97-EEED-46EB-BF9E-4F960D95621E}" type="presOf" srcId="{3CFE4535-D643-4866-AE10-6CD57E96C279}" destId="{3B0292F9-2F6C-412D-A3FC-E11FB1FA9BF9}" srcOrd="0" destOrd="0" presId="urn:microsoft.com/office/officeart/2005/8/layout/hProcess9"/>
    <dgm:cxn modelId="{F6EA82FD-167B-4246-89FB-1517B052CD83}" srcId="{8365C78B-F66E-40BE-BF60-0DD9306AFBB2}" destId="{3CFE4535-D643-4866-AE10-6CD57E96C279}" srcOrd="0" destOrd="0" parTransId="{3CE3A5A6-E867-471E-BF6E-159A283250D9}" sibTransId="{544868DE-3B9B-4382-80ED-52C79D9FE598}"/>
    <dgm:cxn modelId="{DB07B1C4-B87E-4ED3-AABA-FAD26FCF92E2}" type="presOf" srcId="{807447C7-59D5-4216-B791-364708247CC3}" destId="{3504FED7-94E3-4FFD-94A5-4CDFE737A102}" srcOrd="0" destOrd="0" presId="urn:microsoft.com/office/officeart/2005/8/layout/hProcess9"/>
    <dgm:cxn modelId="{7E62D119-4801-450C-A422-564C8E1C74B0}" srcId="{8365C78B-F66E-40BE-BF60-0DD9306AFBB2}" destId="{D8E89299-29F0-4779-A75F-A724DB763E40}" srcOrd="2" destOrd="0" parTransId="{4B1EFECE-9E22-4FCF-88EC-FCE5FD5021F6}" sibTransId="{64040D2F-1ED1-410B-B051-55AAC6128A97}"/>
    <dgm:cxn modelId="{82B14E28-0E6D-4796-9594-B17C60270E30}" type="presOf" srcId="{8365C78B-F66E-40BE-BF60-0DD9306AFBB2}" destId="{363D6948-E49E-4A4C-8B68-C0A161BB2AE2}" srcOrd="0" destOrd="0" presId="urn:microsoft.com/office/officeart/2005/8/layout/hProcess9"/>
    <dgm:cxn modelId="{D4375AF7-7942-4A8F-BD56-DC757AC770B9}" type="presOf" srcId="{D8E89299-29F0-4779-A75F-A724DB763E40}" destId="{41B45AB7-80E0-49E6-B509-D0DB1283D8E5}" srcOrd="0" destOrd="0" presId="urn:microsoft.com/office/officeart/2005/8/layout/hProcess9"/>
    <dgm:cxn modelId="{6067D02A-C7E0-443A-A689-DC3384205556}" srcId="{8365C78B-F66E-40BE-BF60-0DD9306AFBB2}" destId="{807447C7-59D5-4216-B791-364708247CC3}" srcOrd="1" destOrd="0" parTransId="{F15CBB7A-F386-413B-B18B-0AC77829822D}" sibTransId="{E6518F71-354D-4029-8982-04D81F4AD508}"/>
    <dgm:cxn modelId="{3C9A9BC6-10A9-4B19-A964-B7F8BC6DF76D}" type="presParOf" srcId="{363D6948-E49E-4A4C-8B68-C0A161BB2AE2}" destId="{4B6B71EF-0E52-4DD4-9A10-FE250E6C8399}" srcOrd="0" destOrd="0" presId="urn:microsoft.com/office/officeart/2005/8/layout/hProcess9"/>
    <dgm:cxn modelId="{E1B5F274-77E8-4B6A-8499-4B752FCFD6B9}" type="presParOf" srcId="{363D6948-E49E-4A4C-8B68-C0A161BB2AE2}" destId="{A395486E-B0E8-41C5-97DD-80EFF0123916}" srcOrd="1" destOrd="0" presId="urn:microsoft.com/office/officeart/2005/8/layout/hProcess9"/>
    <dgm:cxn modelId="{8C8371D2-C708-4FB3-B479-359D24B3C09A}" type="presParOf" srcId="{A395486E-B0E8-41C5-97DD-80EFF0123916}" destId="{3B0292F9-2F6C-412D-A3FC-E11FB1FA9BF9}" srcOrd="0" destOrd="0" presId="urn:microsoft.com/office/officeart/2005/8/layout/hProcess9"/>
    <dgm:cxn modelId="{6DCEBA18-FADB-4AD7-817C-DF2B00AF1079}" type="presParOf" srcId="{A395486E-B0E8-41C5-97DD-80EFF0123916}" destId="{1F796501-8A67-4B70-B448-5C499CC64CCA}" srcOrd="1" destOrd="0" presId="urn:microsoft.com/office/officeart/2005/8/layout/hProcess9"/>
    <dgm:cxn modelId="{F9E3D279-AD8B-415B-92BD-8A813BE21E2E}" type="presParOf" srcId="{A395486E-B0E8-41C5-97DD-80EFF0123916}" destId="{3504FED7-94E3-4FFD-94A5-4CDFE737A102}" srcOrd="2" destOrd="0" presId="urn:microsoft.com/office/officeart/2005/8/layout/hProcess9"/>
    <dgm:cxn modelId="{CE4D19CB-81F0-4844-9407-DDE9878DFC6E}" type="presParOf" srcId="{A395486E-B0E8-41C5-97DD-80EFF0123916}" destId="{A92746FE-FD1D-4680-BDD6-9E2871C1B1D1}" srcOrd="3" destOrd="0" presId="urn:microsoft.com/office/officeart/2005/8/layout/hProcess9"/>
    <dgm:cxn modelId="{1AEBA2A2-F518-43E9-AEDF-2AC6C7FB982C}" type="presParOf" srcId="{A395486E-B0E8-41C5-97DD-80EFF0123916}" destId="{41B45AB7-80E0-49E6-B509-D0DB1283D8E5}" srcOrd="4" destOrd="0" presId="urn:microsoft.com/office/officeart/2005/8/layout/hProcess9"/>
  </dgm:cxnLst>
  <dgm:bg>
    <a:solidFill>
      <a:srgbClr val="00B050"/>
    </a:solidFill>
  </dgm:bg>
  <dgm:whole/>
</dgm:dataModel>
</file>

<file path=ppt/diagrams/data7.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dirty="0"/>
            <a:t>Termes juridiques</a:t>
          </a:r>
          <a:endParaRPr lang="ro-RO" b="1" dirty="0"/>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C1DB5B6E-D90D-465B-AE3C-8AA37770B93D}">
      <dgm:prSet phldrT="[Text]" custT="1"/>
      <dgm:spPr>
        <a:solidFill>
          <a:srgbClr val="CC99FF">
            <a:alpha val="89804"/>
          </a:srgbClr>
        </a:solidFill>
      </dgm:spPr>
      <dgm:t>
        <a:bodyPr/>
        <a:lstStyle/>
        <a:p>
          <a:pPr>
            <a:lnSpc>
              <a:spcPct val="90000"/>
            </a:lnSpc>
            <a:spcAft>
              <a:spcPct val="15000"/>
            </a:spcAft>
          </a:pPr>
          <a:endParaRPr lang="ro-RO" sz="1200" dirty="0"/>
        </a:p>
      </dgm:t>
    </dgm:pt>
    <dgm:pt modelId="{5FE77D28-929B-4FD1-88D0-EE0244F02A0B}" type="parTrans" cxnId="{38723237-C6A2-404C-87D6-8FA8DAFBF8D6}">
      <dgm:prSet/>
      <dgm:spPr/>
      <dgm:t>
        <a:bodyPr/>
        <a:lstStyle/>
        <a:p>
          <a:endParaRPr lang="ro-RO"/>
        </a:p>
      </dgm:t>
    </dgm:pt>
    <dgm:pt modelId="{FE8C377E-1DAE-4D5F-8946-454CE0C542B4}" type="sibTrans" cxnId="{38723237-C6A2-404C-87D6-8FA8DAFBF8D6}">
      <dgm:prSet/>
      <dgm:spPr/>
      <dgm:t>
        <a:bodyPr/>
        <a:lstStyle/>
        <a:p>
          <a:endParaRPr lang="ro-RO"/>
        </a:p>
      </dgm:t>
    </dgm:pt>
    <dgm:pt modelId="{80FF72C8-F313-43E6-8793-0A3F6732F016}">
      <dgm:prSet phldrT="[Text]"/>
      <dgm:spPr>
        <a:solidFill>
          <a:srgbClr val="00B0F0"/>
        </a:solidFill>
      </dgm:spPr>
      <dgm:t>
        <a:bodyPr/>
        <a:lstStyle/>
        <a:p>
          <a:r>
            <a:rPr lang="fr-FR" b="1" dirty="0"/>
            <a:t>Lexèmes/</a:t>
          </a:r>
        </a:p>
        <a:p>
          <a:r>
            <a:rPr lang="fr-FR" b="1" dirty="0"/>
            <a:t>isotopies</a:t>
          </a:r>
          <a:endParaRPr lang="ro-RO" b="1" dirty="0"/>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2400" b="1" dirty="0" smtClean="0"/>
            <a:t>Flatteur, mort, Dieu, roi, peuple, mensonge, justice, prêtre </a:t>
          </a:r>
          <a:endParaRPr lang="ro-RO" sz="2400" b="1" dirty="0"/>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dirty="0">
              <a:solidFill>
                <a:sysClr val="windowText" lastClr="000000"/>
              </a:solidFill>
            </a:rPr>
            <a:t>Figures de pensée</a:t>
          </a:r>
          <a:endParaRPr lang="ro-RO" b="1" dirty="0">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r>
            <a:rPr lang="fr-FR" sz="2400" b="1" i="1" dirty="0"/>
            <a:t>Antithèse</a:t>
          </a:r>
          <a:r>
            <a:rPr lang="fr-FR" sz="2400" b="1" dirty="0"/>
            <a:t> : fausseté-vérité, vie-mort, lux – vanité, vérité – mensonge, roi – sujet, grand – petit, ange – diable</a:t>
          </a:r>
          <a:endParaRPr lang="ro-RO" sz="2400" b="1" dirty="0"/>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p>
        <a:p>
          <a:endParaRPr lang="fr-FR" sz="1400" b="1" u="sng" dirty="0"/>
        </a:p>
        <a:p>
          <a:endParaRPr lang="fr-FR" sz="1400" b="1" u="sng" dirty="0"/>
        </a:p>
        <a:p>
          <a:endParaRPr lang="fr-FR" sz="1400" b="1" u="sng" dirty="0"/>
        </a:p>
        <a:p>
          <a:r>
            <a:rPr lang="fr-FR" sz="1400" b="1" u="sng" dirty="0">
              <a:solidFill>
                <a:sysClr val="windowText" lastClr="000000"/>
              </a:solidFill>
            </a:rPr>
            <a:t>Philosophèmes</a:t>
          </a:r>
          <a:r>
            <a:rPr lang="fr-FR" sz="2000" b="1" u="sng" dirty="0">
              <a:solidFill>
                <a:srgbClr val="002060"/>
              </a:solidFill>
            </a:rPr>
            <a:t>:  </a:t>
          </a:r>
          <a:r>
            <a:rPr lang="fr-FR" sz="2000" b="1" dirty="0">
              <a:solidFill>
                <a:srgbClr val="002060"/>
              </a:solidFill>
            </a:rPr>
            <a:t>Et qui êtes –vous, je vous prie ? réponds vérité : tu es une pure créature sujette à toute angoisse et tribulation, à froid et à chaud, à douleur, à maladie et nécessité inévitable de mort… : quelque robe que tu aies, quelque or ou argent, ou pierre précieuse, ou pompeuse famille soit environ toi, quelle chose est ta chaire qui tôt ou tard deviendra charogne et la proie du tombeau ?</a:t>
          </a:r>
        </a:p>
        <a:p>
          <a:endParaRPr lang="fr-FR" sz="1400" dirty="0"/>
        </a:p>
        <a:p>
          <a:endParaRPr lang="fr-FR" sz="1400" dirty="0"/>
        </a:p>
        <a:p>
          <a:endParaRPr lang="fr-FR" sz="1400" dirty="0"/>
        </a:p>
        <a:p>
          <a:endParaRPr lang="fr-FR" sz="1400" dirty="0"/>
        </a:p>
        <a:p>
          <a:r>
            <a:rPr lang="fr-FR" sz="1400" dirty="0"/>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3A5BD8E3-2B50-4C7F-BAD5-A6E3CF50E04F}">
      <dgm:prSet custT="1"/>
      <dgm:spPr/>
      <dgm:t>
        <a:bodyPr/>
        <a:lstStyle/>
        <a:p>
          <a:r>
            <a:rPr lang="fr-FR" sz="2400" b="1" dirty="0"/>
            <a:t>Avocat, justice, juge, vie civile, chevalier, justicier, juger, roi</a:t>
          </a:r>
          <a:endParaRPr lang="ro-RO" sz="2400" b="1" dirty="0"/>
        </a:p>
      </dgm:t>
    </dgm:pt>
    <dgm:pt modelId="{7642DC33-E5A1-480D-971D-73B9AEE6531A}" type="parTrans" cxnId="{4E3BEA06-38E6-4894-95DC-2EA1C6852AD7}">
      <dgm:prSet/>
      <dgm:spPr/>
      <dgm:t>
        <a:bodyPr/>
        <a:lstStyle/>
        <a:p>
          <a:endParaRPr lang="ro-RO"/>
        </a:p>
      </dgm:t>
    </dgm:pt>
    <dgm:pt modelId="{EAEDE845-9D66-4174-AA4C-F61F22DD4E37}" type="sibTrans" cxnId="{4E3BEA06-38E6-4894-95DC-2EA1C6852AD7}">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564692">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2000000" custScaleY="107235" custLinFactNeighborX="1843" custLinFactNeighborY="16734">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140868">
        <dgm:presLayoutVars>
          <dgm:chMax val="1"/>
          <dgm:bulletEnabled val="1"/>
        </dgm:presLayoutVars>
      </dgm:prSet>
      <dgm:spPr/>
      <dgm:t>
        <a:bodyPr/>
        <a:lstStyle/>
        <a:p>
          <a:endParaRPr lang="ro-RO"/>
        </a:p>
      </dgm:t>
    </dgm:pt>
  </dgm:ptLst>
  <dgm:cxnLst>
    <dgm:cxn modelId="{06C08500-5465-4C07-8DBA-446078E8B4C8}" srcId="{FBF2F149-360E-4739-9D33-2BB22A4D7294}" destId="{7B063D42-229D-46AB-A6C5-C1011CD7421E}" srcOrd="2" destOrd="0" parTransId="{959B1BB4-099C-4D96-A971-0B7E4D9F6A3D}" sibTransId="{9707D654-BE04-472D-A1D4-0B4310A41281}"/>
    <dgm:cxn modelId="{3F98382D-CD1C-4A64-A8A4-5323D13DFE6A}" srcId="{FBF2F149-360E-4739-9D33-2BB22A4D7294}" destId="{BE851D3B-2B86-4364-8780-9A5A73E47ACA}" srcOrd="3" destOrd="0" parTransId="{E18324DD-FE85-4E37-AB37-787D5589FE4C}" sibTransId="{D03E3B53-C8DD-4499-B11A-1D4939D1A907}"/>
    <dgm:cxn modelId="{D0E07391-45B0-4763-9F14-5AB1A3B99C38}" type="presOf" srcId="{CD64B652-7BD5-42E4-9B18-B3EB5F8603AD}" destId="{FFFE8757-2DC0-4C13-9CBD-E6E51CD08265}" srcOrd="0" destOrd="0" presId="urn:microsoft.com/office/officeart/2005/8/layout/vList5"/>
    <dgm:cxn modelId="{5D53DBF4-C677-4408-B4F3-9B4CFD9D6009}" type="presOf" srcId="{3A5BD8E3-2B50-4C7F-BAD5-A6E3CF50E04F}" destId="{4C9BDBE3-A9DA-4B6A-9DCA-2F996956D5E5}" srcOrd="0" destOrd="1" presId="urn:microsoft.com/office/officeart/2005/8/layout/vList5"/>
    <dgm:cxn modelId="{30E495F8-6045-4D6A-8AB9-24BFF3576FDD}" type="presOf" srcId="{80FF72C8-F313-43E6-8793-0A3F6732F016}" destId="{F360DF2B-848D-4A43-AAF7-7D776CEB7D8E}" srcOrd="0" destOrd="0" presId="urn:microsoft.com/office/officeart/2005/8/layout/vList5"/>
    <dgm:cxn modelId="{9B3CADAE-3F4B-4653-ABBD-B98D43F0876D}" type="presOf" srcId="{C1DB5B6E-D90D-465B-AE3C-8AA37770B93D}" destId="{4C9BDBE3-A9DA-4B6A-9DCA-2F996956D5E5}" srcOrd="0" destOrd="0" presId="urn:microsoft.com/office/officeart/2005/8/layout/vList5"/>
    <dgm:cxn modelId="{AF3CB3F8-525E-4B6E-BF0B-59C5920E154F}" type="presOf" srcId="{8BDA9AC5-4A38-4C1F-9BE5-9D5BB4B0E6F5}" destId="{EFA66961-1FF1-4287-B577-062E5372E20D}" srcOrd="0" destOrd="0" presId="urn:microsoft.com/office/officeart/2005/8/layout/vList5"/>
    <dgm:cxn modelId="{38723237-C6A2-404C-87D6-8FA8DAFBF8D6}" srcId="{8BDA9AC5-4A38-4C1F-9BE5-9D5BB4B0E6F5}" destId="{C1DB5B6E-D90D-465B-AE3C-8AA37770B93D}" srcOrd="0" destOrd="0" parTransId="{5FE77D28-929B-4FD1-88D0-EE0244F02A0B}" sibTransId="{FE8C377E-1DAE-4D5F-8946-454CE0C542B4}"/>
    <dgm:cxn modelId="{F26E612D-2291-4143-9B6A-E468A96B71FA}" srcId="{FBF2F149-360E-4739-9D33-2BB22A4D7294}" destId="{80FF72C8-F313-43E6-8793-0A3F6732F016}" srcOrd="1" destOrd="0" parTransId="{5E379DD5-D355-41DC-BD6C-999FFA7803ED}" sibTransId="{F455716F-B1F2-488C-86D7-67BE4E8C60DF}"/>
    <dgm:cxn modelId="{4E3BEA06-38E6-4894-95DC-2EA1C6852AD7}" srcId="{8BDA9AC5-4A38-4C1F-9BE5-9D5BB4B0E6F5}" destId="{3A5BD8E3-2B50-4C7F-BAD5-A6E3CF50E04F}" srcOrd="1" destOrd="0" parTransId="{7642DC33-E5A1-480D-971D-73B9AEE6531A}" sibTransId="{EAEDE845-9D66-4174-AA4C-F61F22DD4E37}"/>
    <dgm:cxn modelId="{6F9E8C48-3931-4DC0-AF30-F8FA646A4B56}" type="presOf" srcId="{7B063D42-229D-46AB-A6C5-C1011CD7421E}" destId="{5642F9E9-7E77-4914-A4DB-A50D5D98325B}" srcOrd="0" destOrd="0" presId="urn:microsoft.com/office/officeart/2005/8/layout/vList5"/>
    <dgm:cxn modelId="{FB64D1C3-43A3-4891-B572-588A15F2623B}" type="presOf" srcId="{4737A91D-468A-4575-8763-A65AD86C02B6}" destId="{BF57EA07-78C5-41E8-9572-6EB702D18EF0}" srcOrd="0" destOrd="0" presId="urn:microsoft.com/office/officeart/2005/8/layout/vList5"/>
    <dgm:cxn modelId="{D95DA4FC-68C9-40B8-BFAF-B1E32FC424F0}" srcId="{FBF2F149-360E-4739-9D33-2BB22A4D7294}" destId="{8BDA9AC5-4A38-4C1F-9BE5-9D5BB4B0E6F5}" srcOrd="0" destOrd="0" parTransId="{83EABF17-2AE5-471A-A7B1-F09E16DBEA53}" sibTransId="{EF4D0A3B-AC04-43F5-AED3-DCE6FB216615}"/>
    <dgm:cxn modelId="{F0604BE9-CBE8-4F13-8C5C-8C2F048686EB}" type="presOf" srcId="{FBF2F149-360E-4739-9D33-2BB22A4D7294}" destId="{9DD36D7B-B98D-4A04-A583-3946D6CCD9EF}" srcOrd="0" destOrd="0" presId="urn:microsoft.com/office/officeart/2005/8/layout/vList5"/>
    <dgm:cxn modelId="{2001C882-99D1-425D-BA04-A33A23FCFD80}" type="presOf" srcId="{BE851D3B-2B86-4364-8780-9A5A73E47ACA}" destId="{0C1A68D9-010D-4098-ABD1-70659F4844DE}" srcOrd="0" destOrd="0" presId="urn:microsoft.com/office/officeart/2005/8/layout/vList5"/>
    <dgm:cxn modelId="{5F127205-0ED6-43A9-889D-55B490A5BFE0}" srcId="{80FF72C8-F313-43E6-8793-0A3F6732F016}" destId="{CD64B652-7BD5-42E4-9B18-B3EB5F8603AD}" srcOrd="0" destOrd="0" parTransId="{EE9534DC-38EA-4423-9A00-2C69236E93ED}" sibTransId="{10D478C5-5D71-4A18-95B4-9C93FB23DAFE}"/>
    <dgm:cxn modelId="{3BE14AD0-93B7-4549-A6A2-197F93FA96B0}" srcId="{7B063D42-229D-46AB-A6C5-C1011CD7421E}" destId="{4737A91D-468A-4575-8763-A65AD86C02B6}" srcOrd="0" destOrd="0" parTransId="{66CED561-804B-41A2-931C-23718EAAA42C}" sibTransId="{5A4396DE-F94F-4893-A23B-C350DA598D5B}"/>
    <dgm:cxn modelId="{126580BF-F3F7-427B-A355-447F437CB505}" type="presParOf" srcId="{9DD36D7B-B98D-4A04-A583-3946D6CCD9EF}" destId="{68E88577-50B5-4766-8F93-19484A3C589C}" srcOrd="0" destOrd="0" presId="urn:microsoft.com/office/officeart/2005/8/layout/vList5"/>
    <dgm:cxn modelId="{1024ECFF-5172-4675-BBCF-36ED9D555290}" type="presParOf" srcId="{68E88577-50B5-4766-8F93-19484A3C589C}" destId="{EFA66961-1FF1-4287-B577-062E5372E20D}" srcOrd="0" destOrd="0" presId="urn:microsoft.com/office/officeart/2005/8/layout/vList5"/>
    <dgm:cxn modelId="{6BA67F99-631E-4002-9E47-DB1826C2C92D}" type="presParOf" srcId="{68E88577-50B5-4766-8F93-19484A3C589C}" destId="{4C9BDBE3-A9DA-4B6A-9DCA-2F996956D5E5}" srcOrd="1" destOrd="0" presId="urn:microsoft.com/office/officeart/2005/8/layout/vList5"/>
    <dgm:cxn modelId="{BAA868B2-4D7F-4E49-8514-FAFCDA75AA9C}" type="presParOf" srcId="{9DD36D7B-B98D-4A04-A583-3946D6CCD9EF}" destId="{EEC278DA-5F36-4564-9A4B-153035FD7ED6}" srcOrd="1" destOrd="0" presId="urn:microsoft.com/office/officeart/2005/8/layout/vList5"/>
    <dgm:cxn modelId="{3C052A38-B463-4B75-92BD-25E1C4CC15E7}" type="presParOf" srcId="{9DD36D7B-B98D-4A04-A583-3946D6CCD9EF}" destId="{F1BEB1B1-AF7B-485A-84FE-D0A3F5ABCA3C}" srcOrd="2" destOrd="0" presId="urn:microsoft.com/office/officeart/2005/8/layout/vList5"/>
    <dgm:cxn modelId="{1733F735-37F3-4774-AFE6-4609577ACB69}" type="presParOf" srcId="{F1BEB1B1-AF7B-485A-84FE-D0A3F5ABCA3C}" destId="{F360DF2B-848D-4A43-AAF7-7D776CEB7D8E}" srcOrd="0" destOrd="0" presId="urn:microsoft.com/office/officeart/2005/8/layout/vList5"/>
    <dgm:cxn modelId="{DC8A9D25-AA97-41DA-B7A6-4206E9F758A9}" type="presParOf" srcId="{F1BEB1B1-AF7B-485A-84FE-D0A3F5ABCA3C}" destId="{FFFE8757-2DC0-4C13-9CBD-E6E51CD08265}" srcOrd="1" destOrd="0" presId="urn:microsoft.com/office/officeart/2005/8/layout/vList5"/>
    <dgm:cxn modelId="{3153D472-18A5-49E5-BADC-609720F3CE7F}" type="presParOf" srcId="{9DD36D7B-B98D-4A04-A583-3946D6CCD9EF}" destId="{CE768D63-62FB-4062-8159-C76A7B24EA91}" srcOrd="3" destOrd="0" presId="urn:microsoft.com/office/officeart/2005/8/layout/vList5"/>
    <dgm:cxn modelId="{29B99D5F-6AB6-4FB6-B098-9E17C3AE9D32}" type="presParOf" srcId="{9DD36D7B-B98D-4A04-A583-3946D6CCD9EF}" destId="{FA0E1C08-2034-4446-A533-B4B27FDA361A}" srcOrd="4" destOrd="0" presId="urn:microsoft.com/office/officeart/2005/8/layout/vList5"/>
    <dgm:cxn modelId="{B0EB5AD0-FE20-47F8-BB21-68ACE7B89D54}" type="presParOf" srcId="{FA0E1C08-2034-4446-A533-B4B27FDA361A}" destId="{5642F9E9-7E77-4914-A4DB-A50D5D98325B}" srcOrd="0" destOrd="0" presId="urn:microsoft.com/office/officeart/2005/8/layout/vList5"/>
    <dgm:cxn modelId="{C1E8542F-9061-485D-8A0B-2DD6BC1D68B1}" type="presParOf" srcId="{FA0E1C08-2034-4446-A533-B4B27FDA361A}" destId="{BF57EA07-78C5-41E8-9572-6EB702D18EF0}" srcOrd="1" destOrd="0" presId="urn:microsoft.com/office/officeart/2005/8/layout/vList5"/>
    <dgm:cxn modelId="{A6230AF5-A993-4958-8727-D2650DA7CB68}" type="presParOf" srcId="{9DD36D7B-B98D-4A04-A583-3946D6CCD9EF}" destId="{117D9CDC-63DC-43CC-B02D-58107259EE7B}" srcOrd="5" destOrd="0" presId="urn:microsoft.com/office/officeart/2005/8/layout/vList5"/>
    <dgm:cxn modelId="{1C3F888D-3DE4-4044-8155-EFD83E223A0E}" type="presParOf" srcId="{9DD36D7B-B98D-4A04-A583-3946D6CCD9EF}" destId="{19DFBF9C-818A-47DA-9E98-B2CEFB42698F}" srcOrd="6" destOrd="0" presId="urn:microsoft.com/office/officeart/2005/8/layout/vList5"/>
    <dgm:cxn modelId="{A3589290-ABB7-48EE-B8CD-FFB7B075C6E4}" type="presParOf" srcId="{19DFBF9C-818A-47DA-9E98-B2CEFB42698F}" destId="{0C1A68D9-010D-4098-ABD1-70659F4844DE}" srcOrd="0"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dirty="0"/>
            <a:t>Termes juridiques</a:t>
          </a:r>
          <a:endParaRPr lang="ro-RO" b="1" dirty="0"/>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C1DB5B6E-D90D-465B-AE3C-8AA37770B93D}">
      <dgm:prSet phldrT="[Text]" custT="1"/>
      <dgm:spPr>
        <a:solidFill>
          <a:srgbClr val="CC99FF">
            <a:alpha val="89804"/>
          </a:srgbClr>
        </a:solidFill>
      </dgm:spPr>
      <dgm:t>
        <a:bodyPr/>
        <a:lstStyle/>
        <a:p>
          <a:r>
            <a:rPr lang="fr-FR" sz="2000" b="1" dirty="0">
              <a:solidFill>
                <a:srgbClr val="002060"/>
              </a:solidFill>
            </a:rPr>
            <a:t>Calomnie, diffamation, publique, réclamé, juridiquement, preuve, procès, magistrat,  instance, décret, procédure, droits</a:t>
          </a:r>
          <a:endParaRPr lang="ro-RO" sz="2000" b="1" dirty="0">
            <a:solidFill>
              <a:srgbClr val="002060"/>
            </a:solidFill>
          </a:endParaRPr>
        </a:p>
      </dgm:t>
    </dgm:pt>
    <dgm:pt modelId="{5FE77D28-929B-4FD1-88D0-EE0244F02A0B}" type="parTrans" cxnId="{38723237-C6A2-404C-87D6-8FA8DAFBF8D6}">
      <dgm:prSet/>
      <dgm:spPr/>
      <dgm:t>
        <a:bodyPr/>
        <a:lstStyle/>
        <a:p>
          <a:endParaRPr lang="ro-RO"/>
        </a:p>
      </dgm:t>
    </dgm:pt>
    <dgm:pt modelId="{FE8C377E-1DAE-4D5F-8946-454CE0C542B4}" type="sibTrans" cxnId="{38723237-C6A2-404C-87D6-8FA8DAFBF8D6}">
      <dgm:prSet/>
      <dgm:spPr/>
      <dgm:t>
        <a:bodyPr/>
        <a:lstStyle/>
        <a:p>
          <a:endParaRPr lang="ro-RO"/>
        </a:p>
      </dgm:t>
    </dgm:pt>
    <dgm:pt modelId="{80FF72C8-F313-43E6-8793-0A3F6732F016}">
      <dgm:prSet phldrT="[Text]"/>
      <dgm:spPr>
        <a:solidFill>
          <a:srgbClr val="00B0F0"/>
        </a:solidFill>
      </dgm:spPr>
      <dgm:t>
        <a:bodyPr/>
        <a:lstStyle/>
        <a:p>
          <a:r>
            <a:rPr lang="fr-FR" b="1" dirty="0"/>
            <a:t>Lexèmes/</a:t>
          </a:r>
        </a:p>
        <a:p>
          <a:r>
            <a:rPr lang="fr-FR" b="1" dirty="0"/>
            <a:t>isotopies</a:t>
          </a:r>
          <a:endParaRPr lang="ro-RO" b="1" dirty="0"/>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2000" b="1" dirty="0">
              <a:solidFill>
                <a:srgbClr val="002060"/>
              </a:solidFill>
            </a:rPr>
            <a:t>Opinion, faux, injuste, intime, époux, fils, opprobre, ignominie, séparation, mariage, famille, ruiné, humiliant ; funeste, malheur, folie, violence, menace, forcer, manquement, tyran, persécuteur,  souffrir</a:t>
          </a:r>
          <a:endParaRPr lang="ro-RO" sz="2000" b="1" dirty="0">
            <a:solidFill>
              <a:srgbClr val="002060"/>
            </a:solidFill>
          </a:endParaRPr>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dirty="0">
              <a:solidFill>
                <a:sysClr val="windowText" lastClr="000000"/>
              </a:solidFill>
            </a:rPr>
            <a:t>Figures de pensée</a:t>
          </a:r>
          <a:endParaRPr lang="ro-RO" b="1" dirty="0">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r>
            <a:rPr lang="fr-FR" sz="2000" b="1" i="1" dirty="0">
              <a:solidFill>
                <a:srgbClr val="002060"/>
              </a:solidFill>
            </a:rPr>
            <a:t>Enumération</a:t>
          </a:r>
          <a:r>
            <a:rPr lang="fr-FR" sz="2000" b="1" dirty="0">
              <a:solidFill>
                <a:srgbClr val="002060"/>
              </a:solidFill>
            </a:rPr>
            <a:t> : il a été mauvais fils, mauvais époux, mauvais père, mauvais citoyen, sujet dangereux…; </a:t>
          </a:r>
          <a:r>
            <a:rPr lang="fr-FR" sz="2000" b="1" i="1" dirty="0">
              <a:solidFill>
                <a:srgbClr val="002060"/>
              </a:solidFill>
            </a:rPr>
            <a:t>Métaphore</a:t>
          </a:r>
          <a:r>
            <a:rPr lang="fr-FR" sz="2000" b="1" dirty="0">
              <a:solidFill>
                <a:srgbClr val="002060"/>
              </a:solidFill>
            </a:rPr>
            <a:t> : mauvais fils : on l’a vu, par ses folles et basses dissipations, dévorer le patrimoine de son père, troubler son repos par des procès indignes, affliger et humilier sa vieillesse par le spectacle de ses travers, et attenter même à son honneur par des infâmes libelles. </a:t>
          </a:r>
          <a:endParaRPr lang="ro-RO" sz="2000" b="1" dirty="0">
            <a:solidFill>
              <a:srgbClr val="002060"/>
            </a:solidFill>
          </a:endParaRPr>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p>
        <a:p>
          <a:endParaRPr lang="fr-FR" sz="1400" b="1" u="sng" dirty="0"/>
        </a:p>
        <a:p>
          <a:endParaRPr lang="fr-FR" sz="1400" b="1" u="sng" dirty="0"/>
        </a:p>
        <a:p>
          <a:endParaRPr lang="fr-FR" sz="1400" b="1" u="sng" dirty="0"/>
        </a:p>
        <a:p>
          <a:endParaRPr lang="fr-FR" sz="1050" b="1" u="sng" dirty="0">
            <a:solidFill>
              <a:sysClr val="windowText" lastClr="000000"/>
            </a:solidFill>
          </a:endParaRPr>
        </a:p>
        <a:p>
          <a:r>
            <a:rPr lang="fr-FR" sz="1800" b="1" u="sng" dirty="0">
              <a:solidFill>
                <a:sysClr val="windowText" lastClr="000000"/>
              </a:solidFill>
            </a:rPr>
            <a:t>Philosophèmes</a:t>
          </a:r>
          <a:r>
            <a:rPr lang="fr-FR" sz="1800" dirty="0">
              <a:solidFill>
                <a:sysClr val="windowText" lastClr="000000"/>
              </a:solidFill>
            </a:rPr>
            <a:t>:  </a:t>
          </a:r>
          <a:r>
            <a:rPr lang="fr-FR" sz="1800" b="1" dirty="0">
              <a:solidFill>
                <a:srgbClr val="002060"/>
              </a:solidFill>
            </a:rPr>
            <a:t>il a été mauvais fils, mauvais époux, mauvais père, mauvais citoyen, sujet dangereux… ;  </a:t>
          </a:r>
          <a:r>
            <a:rPr lang="fr-FR" sz="1800" b="1" dirty="0" smtClean="0">
              <a:solidFill>
                <a:srgbClr val="002060"/>
              </a:solidFill>
            </a:rPr>
            <a:t> Quels </a:t>
          </a:r>
          <a:r>
            <a:rPr lang="fr-FR" sz="1800" b="1" dirty="0">
              <a:solidFill>
                <a:srgbClr val="002060"/>
              </a:solidFill>
            </a:rPr>
            <a:t>droits  peut donc avoir  celui qui  n’a jamais connu  de devoirs, qui s’est joué de l’honneur, de la bonne foi, de la vertu, qui n’a respecté ni les liens de convention, ni ceux du sang ou de la nature ?  </a:t>
          </a:r>
        </a:p>
        <a:p>
          <a:endParaRPr lang="fr-FR" sz="1400" dirty="0"/>
        </a:p>
        <a:p>
          <a:endParaRPr lang="fr-FR" sz="1400" dirty="0"/>
        </a:p>
        <a:p>
          <a:endParaRPr lang="fr-FR" sz="1400" dirty="0"/>
        </a:p>
        <a:p>
          <a:endParaRPr lang="fr-FR" sz="1400" dirty="0"/>
        </a:p>
        <a:p>
          <a:endParaRPr lang="fr-FR" sz="1400" dirty="0"/>
        </a:p>
        <a:p>
          <a:r>
            <a:rPr lang="fr-FR" sz="1200" dirty="0"/>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564692">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2000000" custScaleY="183229">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102793">
        <dgm:presLayoutVars>
          <dgm:chMax val="1"/>
          <dgm:bulletEnabled val="1"/>
        </dgm:presLayoutVars>
      </dgm:prSet>
      <dgm:spPr/>
      <dgm:t>
        <a:bodyPr/>
        <a:lstStyle/>
        <a:p>
          <a:endParaRPr lang="ro-RO"/>
        </a:p>
      </dgm:t>
    </dgm:pt>
  </dgm:ptLst>
  <dgm:cxnLst>
    <dgm:cxn modelId="{3BE14AD0-93B7-4549-A6A2-197F93FA96B0}" srcId="{7B063D42-229D-46AB-A6C5-C1011CD7421E}" destId="{4737A91D-468A-4575-8763-A65AD86C02B6}" srcOrd="0" destOrd="0" parTransId="{66CED561-804B-41A2-931C-23718EAAA42C}" sibTransId="{5A4396DE-F94F-4893-A23B-C350DA598D5B}"/>
    <dgm:cxn modelId="{D7952B28-7569-4407-A389-A4C9107F7787}" type="presOf" srcId="{4737A91D-468A-4575-8763-A65AD86C02B6}" destId="{BF57EA07-78C5-41E8-9572-6EB702D18EF0}" srcOrd="0" destOrd="0" presId="urn:microsoft.com/office/officeart/2005/8/layout/vList5"/>
    <dgm:cxn modelId="{5A387255-677D-487A-9414-0D44B2CF4E98}" type="presOf" srcId="{C1DB5B6E-D90D-465B-AE3C-8AA37770B93D}" destId="{4C9BDBE3-A9DA-4B6A-9DCA-2F996956D5E5}" srcOrd="0" destOrd="0" presId="urn:microsoft.com/office/officeart/2005/8/layout/vList5"/>
    <dgm:cxn modelId="{5A380938-0C58-4B96-83CD-AE1771960C89}" type="presOf" srcId="{7B063D42-229D-46AB-A6C5-C1011CD7421E}" destId="{5642F9E9-7E77-4914-A4DB-A50D5D98325B}" srcOrd="0" destOrd="0" presId="urn:microsoft.com/office/officeart/2005/8/layout/vList5"/>
    <dgm:cxn modelId="{38723237-C6A2-404C-87D6-8FA8DAFBF8D6}" srcId="{8BDA9AC5-4A38-4C1F-9BE5-9D5BB4B0E6F5}" destId="{C1DB5B6E-D90D-465B-AE3C-8AA37770B93D}" srcOrd="0" destOrd="0" parTransId="{5FE77D28-929B-4FD1-88D0-EE0244F02A0B}" sibTransId="{FE8C377E-1DAE-4D5F-8946-454CE0C542B4}"/>
    <dgm:cxn modelId="{AFAACF1F-7ADA-4EC7-BD58-69C87FCD069F}" type="presOf" srcId="{BE851D3B-2B86-4364-8780-9A5A73E47ACA}" destId="{0C1A68D9-010D-4098-ABD1-70659F4844DE}" srcOrd="0" destOrd="0" presId="urn:microsoft.com/office/officeart/2005/8/layout/vList5"/>
    <dgm:cxn modelId="{F547D6A4-D824-4499-9DA8-A02D6EF8A234}" type="presOf" srcId="{CD64B652-7BD5-42E4-9B18-B3EB5F8603AD}" destId="{FFFE8757-2DC0-4C13-9CBD-E6E51CD08265}" srcOrd="0" destOrd="0" presId="urn:microsoft.com/office/officeart/2005/8/layout/vList5"/>
    <dgm:cxn modelId="{D95DA4FC-68C9-40B8-BFAF-B1E32FC424F0}" srcId="{FBF2F149-360E-4739-9D33-2BB22A4D7294}" destId="{8BDA9AC5-4A38-4C1F-9BE5-9D5BB4B0E6F5}" srcOrd="0" destOrd="0" parTransId="{83EABF17-2AE5-471A-A7B1-F09E16DBEA53}" sibTransId="{EF4D0A3B-AC04-43F5-AED3-DCE6FB216615}"/>
    <dgm:cxn modelId="{06C08500-5465-4C07-8DBA-446078E8B4C8}" srcId="{FBF2F149-360E-4739-9D33-2BB22A4D7294}" destId="{7B063D42-229D-46AB-A6C5-C1011CD7421E}" srcOrd="2" destOrd="0" parTransId="{959B1BB4-099C-4D96-A971-0B7E4D9F6A3D}" sibTransId="{9707D654-BE04-472D-A1D4-0B4310A41281}"/>
    <dgm:cxn modelId="{FB36E87F-9BF0-46C1-B774-A8BAB39BFD85}" type="presOf" srcId="{8BDA9AC5-4A38-4C1F-9BE5-9D5BB4B0E6F5}" destId="{EFA66961-1FF1-4287-B577-062E5372E20D}" srcOrd="0" destOrd="0" presId="urn:microsoft.com/office/officeart/2005/8/layout/vList5"/>
    <dgm:cxn modelId="{5F127205-0ED6-43A9-889D-55B490A5BFE0}" srcId="{80FF72C8-F313-43E6-8793-0A3F6732F016}" destId="{CD64B652-7BD5-42E4-9B18-B3EB5F8603AD}" srcOrd="0" destOrd="0" parTransId="{EE9534DC-38EA-4423-9A00-2C69236E93ED}" sibTransId="{10D478C5-5D71-4A18-95B4-9C93FB23DAFE}"/>
    <dgm:cxn modelId="{3F98382D-CD1C-4A64-A8A4-5323D13DFE6A}" srcId="{FBF2F149-360E-4739-9D33-2BB22A4D7294}" destId="{BE851D3B-2B86-4364-8780-9A5A73E47ACA}" srcOrd="3" destOrd="0" parTransId="{E18324DD-FE85-4E37-AB37-787D5589FE4C}" sibTransId="{D03E3B53-C8DD-4499-B11A-1D4939D1A907}"/>
    <dgm:cxn modelId="{F26E612D-2291-4143-9B6A-E468A96B71FA}" srcId="{FBF2F149-360E-4739-9D33-2BB22A4D7294}" destId="{80FF72C8-F313-43E6-8793-0A3F6732F016}" srcOrd="1" destOrd="0" parTransId="{5E379DD5-D355-41DC-BD6C-999FFA7803ED}" sibTransId="{F455716F-B1F2-488C-86D7-67BE4E8C60DF}"/>
    <dgm:cxn modelId="{DBF363E0-7FBE-48D7-A7E0-88198DA2695B}" type="presOf" srcId="{80FF72C8-F313-43E6-8793-0A3F6732F016}" destId="{F360DF2B-848D-4A43-AAF7-7D776CEB7D8E}" srcOrd="0" destOrd="0" presId="urn:microsoft.com/office/officeart/2005/8/layout/vList5"/>
    <dgm:cxn modelId="{78148F3C-9E31-4319-A8EB-0160C389DBF9}" type="presOf" srcId="{FBF2F149-360E-4739-9D33-2BB22A4D7294}" destId="{9DD36D7B-B98D-4A04-A583-3946D6CCD9EF}" srcOrd="0" destOrd="0" presId="urn:microsoft.com/office/officeart/2005/8/layout/vList5"/>
    <dgm:cxn modelId="{35E35EA2-8558-4D37-A463-DAE3DD01D7B3}" type="presParOf" srcId="{9DD36D7B-B98D-4A04-A583-3946D6CCD9EF}" destId="{68E88577-50B5-4766-8F93-19484A3C589C}" srcOrd="0" destOrd="0" presId="urn:microsoft.com/office/officeart/2005/8/layout/vList5"/>
    <dgm:cxn modelId="{1B47B085-5A4B-4EB2-A454-8A7639C137F9}" type="presParOf" srcId="{68E88577-50B5-4766-8F93-19484A3C589C}" destId="{EFA66961-1FF1-4287-B577-062E5372E20D}" srcOrd="0" destOrd="0" presId="urn:microsoft.com/office/officeart/2005/8/layout/vList5"/>
    <dgm:cxn modelId="{5C8D9847-540D-4EF6-8B72-28B3AB4D662D}" type="presParOf" srcId="{68E88577-50B5-4766-8F93-19484A3C589C}" destId="{4C9BDBE3-A9DA-4B6A-9DCA-2F996956D5E5}" srcOrd="1" destOrd="0" presId="urn:microsoft.com/office/officeart/2005/8/layout/vList5"/>
    <dgm:cxn modelId="{DAAEEAEA-60DC-4BDD-8603-446318F749CC}" type="presParOf" srcId="{9DD36D7B-B98D-4A04-A583-3946D6CCD9EF}" destId="{EEC278DA-5F36-4564-9A4B-153035FD7ED6}" srcOrd="1" destOrd="0" presId="urn:microsoft.com/office/officeart/2005/8/layout/vList5"/>
    <dgm:cxn modelId="{55141360-DB7C-4BE8-8674-6213519BD47D}" type="presParOf" srcId="{9DD36D7B-B98D-4A04-A583-3946D6CCD9EF}" destId="{F1BEB1B1-AF7B-485A-84FE-D0A3F5ABCA3C}" srcOrd="2" destOrd="0" presId="urn:microsoft.com/office/officeart/2005/8/layout/vList5"/>
    <dgm:cxn modelId="{DB5D9EAA-0CB0-4E7A-A5C3-6833F04D5B4A}" type="presParOf" srcId="{F1BEB1B1-AF7B-485A-84FE-D0A3F5ABCA3C}" destId="{F360DF2B-848D-4A43-AAF7-7D776CEB7D8E}" srcOrd="0" destOrd="0" presId="urn:microsoft.com/office/officeart/2005/8/layout/vList5"/>
    <dgm:cxn modelId="{CD27D1FB-6F79-4D4C-A06B-FDD3FC55B87F}" type="presParOf" srcId="{F1BEB1B1-AF7B-485A-84FE-D0A3F5ABCA3C}" destId="{FFFE8757-2DC0-4C13-9CBD-E6E51CD08265}" srcOrd="1" destOrd="0" presId="urn:microsoft.com/office/officeart/2005/8/layout/vList5"/>
    <dgm:cxn modelId="{FDDBF7A8-F5CE-4997-9D6E-894433CECBB1}" type="presParOf" srcId="{9DD36D7B-B98D-4A04-A583-3946D6CCD9EF}" destId="{CE768D63-62FB-4062-8159-C76A7B24EA91}" srcOrd="3" destOrd="0" presId="urn:microsoft.com/office/officeart/2005/8/layout/vList5"/>
    <dgm:cxn modelId="{30774CD0-6FD5-43C7-A64E-099960EB7906}" type="presParOf" srcId="{9DD36D7B-B98D-4A04-A583-3946D6CCD9EF}" destId="{FA0E1C08-2034-4446-A533-B4B27FDA361A}" srcOrd="4" destOrd="0" presId="urn:microsoft.com/office/officeart/2005/8/layout/vList5"/>
    <dgm:cxn modelId="{1AAB5838-425B-468A-9BC5-A83C38DDB3F0}" type="presParOf" srcId="{FA0E1C08-2034-4446-A533-B4B27FDA361A}" destId="{5642F9E9-7E77-4914-A4DB-A50D5D98325B}" srcOrd="0" destOrd="0" presId="urn:microsoft.com/office/officeart/2005/8/layout/vList5"/>
    <dgm:cxn modelId="{36DF3886-1FDA-4C2A-8D0C-DFEE6DF97C2B}" type="presParOf" srcId="{FA0E1C08-2034-4446-A533-B4B27FDA361A}" destId="{BF57EA07-78C5-41E8-9572-6EB702D18EF0}" srcOrd="1" destOrd="0" presId="urn:microsoft.com/office/officeart/2005/8/layout/vList5"/>
    <dgm:cxn modelId="{CB907EF5-EDD6-4EC6-AEFC-E4535FD2C5D9}" type="presParOf" srcId="{9DD36D7B-B98D-4A04-A583-3946D6CCD9EF}" destId="{117D9CDC-63DC-43CC-B02D-58107259EE7B}" srcOrd="5" destOrd="0" presId="urn:microsoft.com/office/officeart/2005/8/layout/vList5"/>
    <dgm:cxn modelId="{324A3351-C95D-4708-88D2-1465669E68C7}" type="presParOf" srcId="{9DD36D7B-B98D-4A04-A583-3946D6CCD9EF}" destId="{19DFBF9C-818A-47DA-9E98-B2CEFB42698F}" srcOrd="6" destOrd="0" presId="urn:microsoft.com/office/officeart/2005/8/layout/vList5"/>
    <dgm:cxn modelId="{6F46012D-E137-4E00-81AD-4169D3D3CE93}" type="presParOf" srcId="{19DFBF9C-818A-47DA-9E98-B2CEFB42698F}" destId="{0C1A68D9-010D-4098-ABD1-70659F4844DE}" srcOrd="0"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FBF2F149-360E-4739-9D33-2BB22A4D72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o-RO"/>
        </a:p>
      </dgm:t>
    </dgm:pt>
    <dgm:pt modelId="{8BDA9AC5-4A38-4C1F-9BE5-9D5BB4B0E6F5}">
      <dgm:prSet phldrT="[Text]"/>
      <dgm:spPr>
        <a:solidFill>
          <a:srgbClr val="7030A0"/>
        </a:solidFill>
      </dgm:spPr>
      <dgm:t>
        <a:bodyPr/>
        <a:lstStyle/>
        <a:p>
          <a:r>
            <a:rPr lang="fr-FR" b="1" dirty="0"/>
            <a:t>Termes juridiques</a:t>
          </a:r>
          <a:endParaRPr lang="ro-RO" b="1" dirty="0"/>
        </a:p>
      </dgm:t>
    </dgm:pt>
    <dgm:pt modelId="{83EABF17-2AE5-471A-A7B1-F09E16DBEA53}" type="parTrans" cxnId="{D95DA4FC-68C9-40B8-BFAF-B1E32FC424F0}">
      <dgm:prSet/>
      <dgm:spPr/>
      <dgm:t>
        <a:bodyPr/>
        <a:lstStyle/>
        <a:p>
          <a:endParaRPr lang="ro-RO"/>
        </a:p>
      </dgm:t>
    </dgm:pt>
    <dgm:pt modelId="{EF4D0A3B-AC04-43F5-AED3-DCE6FB216615}" type="sibTrans" cxnId="{D95DA4FC-68C9-40B8-BFAF-B1E32FC424F0}">
      <dgm:prSet/>
      <dgm:spPr/>
      <dgm:t>
        <a:bodyPr/>
        <a:lstStyle/>
        <a:p>
          <a:endParaRPr lang="ro-RO"/>
        </a:p>
      </dgm:t>
    </dgm:pt>
    <dgm:pt modelId="{C1DB5B6E-D90D-465B-AE3C-8AA37770B93D}">
      <dgm:prSet phldrT="[Text]" custT="1"/>
      <dgm:spPr>
        <a:solidFill>
          <a:srgbClr val="CC99FF">
            <a:alpha val="89804"/>
          </a:srgbClr>
        </a:solidFill>
      </dgm:spPr>
      <dgm:t>
        <a:bodyPr/>
        <a:lstStyle/>
        <a:p>
          <a:pPr>
            <a:lnSpc>
              <a:spcPct val="90000"/>
            </a:lnSpc>
            <a:spcAft>
              <a:spcPct val="15000"/>
            </a:spcAft>
          </a:pPr>
          <a:r>
            <a:rPr lang="fr-FR" sz="2000" b="1" dirty="0">
              <a:solidFill>
                <a:srgbClr val="002060"/>
              </a:solidFill>
            </a:rPr>
            <a:t>Avocat, assassin,  police, crime, ordonner, saisir, procès verbal, meurtre, procureur, inspection, cadavre, décret, témoin,   suicide, magistrat, juge, juridiction, délibération, tribunal, crime, coupable, indice </a:t>
          </a:r>
          <a:endParaRPr lang="ro-RO" sz="2000" b="1" dirty="0">
            <a:solidFill>
              <a:srgbClr val="002060"/>
            </a:solidFill>
          </a:endParaRPr>
        </a:p>
      </dgm:t>
    </dgm:pt>
    <dgm:pt modelId="{5FE77D28-929B-4FD1-88D0-EE0244F02A0B}" type="parTrans" cxnId="{38723237-C6A2-404C-87D6-8FA8DAFBF8D6}">
      <dgm:prSet/>
      <dgm:spPr/>
      <dgm:t>
        <a:bodyPr/>
        <a:lstStyle/>
        <a:p>
          <a:endParaRPr lang="ro-RO"/>
        </a:p>
      </dgm:t>
    </dgm:pt>
    <dgm:pt modelId="{FE8C377E-1DAE-4D5F-8946-454CE0C542B4}" type="sibTrans" cxnId="{38723237-C6A2-404C-87D6-8FA8DAFBF8D6}">
      <dgm:prSet/>
      <dgm:spPr/>
      <dgm:t>
        <a:bodyPr/>
        <a:lstStyle/>
        <a:p>
          <a:endParaRPr lang="ro-RO"/>
        </a:p>
      </dgm:t>
    </dgm:pt>
    <dgm:pt modelId="{80FF72C8-F313-43E6-8793-0A3F6732F016}">
      <dgm:prSet phldrT="[Text]"/>
      <dgm:spPr>
        <a:solidFill>
          <a:srgbClr val="00B0F0"/>
        </a:solidFill>
      </dgm:spPr>
      <dgm:t>
        <a:bodyPr/>
        <a:lstStyle/>
        <a:p>
          <a:r>
            <a:rPr lang="fr-FR" b="1" dirty="0"/>
            <a:t>Lexèmes/</a:t>
          </a:r>
        </a:p>
        <a:p>
          <a:r>
            <a:rPr lang="fr-FR" b="1" dirty="0"/>
            <a:t>isotopies</a:t>
          </a:r>
          <a:endParaRPr lang="ro-RO" b="1" dirty="0"/>
        </a:p>
      </dgm:t>
    </dgm:pt>
    <dgm:pt modelId="{5E379DD5-D355-41DC-BD6C-999FFA7803ED}" type="parTrans" cxnId="{F26E612D-2291-4143-9B6A-E468A96B71FA}">
      <dgm:prSet/>
      <dgm:spPr/>
      <dgm:t>
        <a:bodyPr/>
        <a:lstStyle/>
        <a:p>
          <a:endParaRPr lang="ro-RO"/>
        </a:p>
      </dgm:t>
    </dgm:pt>
    <dgm:pt modelId="{F455716F-B1F2-488C-86D7-67BE4E8C60DF}" type="sibTrans" cxnId="{F26E612D-2291-4143-9B6A-E468A96B71FA}">
      <dgm:prSet/>
      <dgm:spPr/>
      <dgm:t>
        <a:bodyPr/>
        <a:lstStyle/>
        <a:p>
          <a:endParaRPr lang="ro-RO"/>
        </a:p>
      </dgm:t>
    </dgm:pt>
    <dgm:pt modelId="{CD64B652-7BD5-42E4-9B18-B3EB5F8603AD}">
      <dgm:prSet phldrT="[Text]" custT="1"/>
      <dgm:spPr>
        <a:solidFill>
          <a:srgbClr val="33CCFF">
            <a:alpha val="89804"/>
          </a:srgbClr>
        </a:solidFill>
      </dgm:spPr>
      <dgm:t>
        <a:bodyPr/>
        <a:lstStyle/>
        <a:p>
          <a:r>
            <a:rPr lang="fr-FR" sz="1600" b="1" dirty="0">
              <a:solidFill>
                <a:srgbClr val="002060"/>
              </a:solidFill>
            </a:rPr>
            <a:t>Estime, noblesse, protestantisme, réforme, dogme, domestique, pieux, vertus, idées noires, tristes projets, réputation, douleur, mort, religion, réputation, père, fils, Dieu, malheur, ouï-dire, conversion, pasteur, innocence, supplice, déplorer, vérité, honneur, peuple, injustice, infortuné</a:t>
          </a:r>
          <a:endParaRPr lang="ro-RO" sz="1600" b="1" dirty="0">
            <a:solidFill>
              <a:srgbClr val="002060"/>
            </a:solidFill>
          </a:endParaRPr>
        </a:p>
      </dgm:t>
    </dgm:pt>
    <dgm:pt modelId="{EE9534DC-38EA-4423-9A00-2C69236E93ED}" type="parTrans" cxnId="{5F127205-0ED6-43A9-889D-55B490A5BFE0}">
      <dgm:prSet/>
      <dgm:spPr/>
      <dgm:t>
        <a:bodyPr/>
        <a:lstStyle/>
        <a:p>
          <a:endParaRPr lang="ro-RO"/>
        </a:p>
      </dgm:t>
    </dgm:pt>
    <dgm:pt modelId="{10D478C5-5D71-4A18-95B4-9C93FB23DAFE}" type="sibTrans" cxnId="{5F127205-0ED6-43A9-889D-55B490A5BFE0}">
      <dgm:prSet/>
      <dgm:spPr/>
      <dgm:t>
        <a:bodyPr/>
        <a:lstStyle/>
        <a:p>
          <a:endParaRPr lang="ro-RO"/>
        </a:p>
      </dgm:t>
    </dgm:pt>
    <dgm:pt modelId="{7B063D42-229D-46AB-A6C5-C1011CD7421E}">
      <dgm:prSet phldrT="[Text]"/>
      <dgm:spPr>
        <a:solidFill>
          <a:srgbClr val="FFFF00"/>
        </a:solidFill>
      </dgm:spPr>
      <dgm:t>
        <a:bodyPr/>
        <a:lstStyle/>
        <a:p>
          <a:r>
            <a:rPr lang="fr-FR" b="1" dirty="0">
              <a:solidFill>
                <a:sysClr val="windowText" lastClr="000000"/>
              </a:solidFill>
            </a:rPr>
            <a:t>Figures de pensée</a:t>
          </a:r>
          <a:endParaRPr lang="ro-RO" b="1" dirty="0">
            <a:solidFill>
              <a:sysClr val="windowText" lastClr="000000"/>
            </a:solidFill>
          </a:endParaRPr>
        </a:p>
      </dgm:t>
    </dgm:pt>
    <dgm:pt modelId="{959B1BB4-099C-4D96-A971-0B7E4D9F6A3D}" type="parTrans" cxnId="{06C08500-5465-4C07-8DBA-446078E8B4C8}">
      <dgm:prSet/>
      <dgm:spPr/>
      <dgm:t>
        <a:bodyPr/>
        <a:lstStyle/>
        <a:p>
          <a:endParaRPr lang="ro-RO"/>
        </a:p>
      </dgm:t>
    </dgm:pt>
    <dgm:pt modelId="{9707D654-BE04-472D-A1D4-0B4310A41281}" type="sibTrans" cxnId="{06C08500-5465-4C07-8DBA-446078E8B4C8}">
      <dgm:prSet/>
      <dgm:spPr/>
      <dgm:t>
        <a:bodyPr/>
        <a:lstStyle/>
        <a:p>
          <a:endParaRPr lang="ro-RO"/>
        </a:p>
      </dgm:t>
    </dgm:pt>
    <dgm:pt modelId="{4737A91D-468A-4575-8763-A65AD86C02B6}">
      <dgm:prSet phldrT="[Text]" custT="1"/>
      <dgm:spPr>
        <a:solidFill>
          <a:srgbClr val="FFFF66">
            <a:alpha val="89804"/>
          </a:srgbClr>
        </a:solidFill>
      </dgm:spPr>
      <dgm:t>
        <a:bodyPr/>
        <a:lstStyle/>
        <a:p>
          <a:r>
            <a:rPr lang="fr-FR" sz="1400" b="1" i="1" dirty="0">
              <a:solidFill>
                <a:srgbClr val="002060"/>
              </a:solidFill>
            </a:rPr>
            <a:t>Exclamations</a:t>
          </a:r>
          <a:r>
            <a:rPr lang="fr-FR" sz="1400" b="1" dirty="0">
              <a:solidFill>
                <a:srgbClr val="002060"/>
              </a:solidFill>
            </a:rPr>
            <a:t> : Quel spectacle ! Quel objet pour les yeux d’une mère ! </a:t>
          </a:r>
          <a:r>
            <a:rPr lang="fr-FR" sz="1400" b="1" i="1" dirty="0">
              <a:solidFill>
                <a:srgbClr val="002060"/>
              </a:solidFill>
            </a:rPr>
            <a:t>Métaphore</a:t>
          </a:r>
          <a:r>
            <a:rPr lang="fr-FR" sz="1400" b="1" dirty="0">
              <a:solidFill>
                <a:srgbClr val="002060"/>
              </a:solidFill>
            </a:rPr>
            <a:t> : peuple amoureux d’aventures ; Le voile tombera de vos yeux. Alors le glaive de la douleur déchirera jour et nuit vos entrailles ; O , jugement incroyable et terrible ! que pour l’honneur de ma patrie je voudrais pouvoir arracher des annales de notre siècle ! Le voile tombera de vos yeux. Alors le glaive de la douleur déchirera jour et nuit vos entrailles.</a:t>
          </a:r>
          <a:endParaRPr lang="ro-RO" sz="1400" b="1" dirty="0">
            <a:solidFill>
              <a:srgbClr val="002060"/>
            </a:solidFill>
          </a:endParaRPr>
        </a:p>
      </dgm:t>
    </dgm:pt>
    <dgm:pt modelId="{66CED561-804B-41A2-931C-23718EAAA42C}" type="parTrans" cxnId="{3BE14AD0-93B7-4549-A6A2-197F93FA96B0}">
      <dgm:prSet/>
      <dgm:spPr/>
      <dgm:t>
        <a:bodyPr/>
        <a:lstStyle/>
        <a:p>
          <a:endParaRPr lang="ro-RO"/>
        </a:p>
      </dgm:t>
    </dgm:pt>
    <dgm:pt modelId="{5A4396DE-F94F-4893-A23B-C350DA598D5B}" type="sibTrans" cxnId="{3BE14AD0-93B7-4549-A6A2-197F93FA96B0}">
      <dgm:prSet/>
      <dgm:spPr/>
      <dgm:t>
        <a:bodyPr/>
        <a:lstStyle/>
        <a:p>
          <a:endParaRPr lang="ro-RO"/>
        </a:p>
      </dgm:t>
    </dgm:pt>
    <dgm:pt modelId="{BE851D3B-2B86-4364-8780-9A5A73E47ACA}">
      <dgm:prSet custT="1"/>
      <dgm:spPr>
        <a:solidFill>
          <a:srgbClr val="00B050"/>
        </a:solidFill>
      </dgm:spPr>
      <dgm:t>
        <a:bodyPr/>
        <a:lstStyle/>
        <a:p>
          <a:endParaRPr lang="fr-FR" sz="1400" b="1" u="sng" dirty="0"/>
        </a:p>
        <a:p>
          <a:endParaRPr lang="fr-FR" sz="1400" b="1" u="sng" dirty="0"/>
        </a:p>
        <a:p>
          <a:endParaRPr lang="fr-FR" sz="1400" b="1" u="sng" dirty="0"/>
        </a:p>
        <a:p>
          <a:endParaRPr lang="fr-FR" sz="1400" b="1" u="sng" dirty="0"/>
        </a:p>
        <a:p>
          <a:endParaRPr lang="fr-FR" sz="1600" b="1" u="sng" dirty="0">
            <a:solidFill>
              <a:srgbClr val="002060"/>
            </a:solidFill>
          </a:endParaRPr>
        </a:p>
        <a:p>
          <a:r>
            <a:rPr lang="fr-FR" sz="1600" b="1" u="sng" dirty="0">
              <a:solidFill>
                <a:srgbClr val="002060"/>
              </a:solidFill>
            </a:rPr>
            <a:t>Philosophèmes: </a:t>
          </a:r>
          <a:r>
            <a:rPr lang="fr-FR" sz="1600" b="1" dirty="0">
              <a:solidFill>
                <a:srgbClr val="002060"/>
              </a:solidFill>
            </a:rPr>
            <a:t>Que méditez-vous, o mes juges ? Qu’allez-vous faire ? Etes-vous des pères, des magistrats, des hommes ? Les excès d’un peuple fanatique préparaient-ils vos oracles ? Le voile tombera de vos yeux. Alors le glaive de la douleur déchirera jour et nuit vos entrailles. O , jugement incroyable et terrible ! que pour l’honneur de ma patrie je voudrais pouvoir arracher des annales de notre siècle ! Le fanatisme rend tout croyable, parce qu’en effet il rend tout possible.</a:t>
          </a:r>
          <a:r>
            <a:rPr lang="fr-FR" sz="1600" b="1" u="sng" dirty="0">
              <a:solidFill>
                <a:srgbClr val="002060"/>
              </a:solidFill>
            </a:rPr>
            <a:t> </a:t>
          </a:r>
          <a:endParaRPr lang="fr-FR" sz="1600" b="1" dirty="0">
            <a:solidFill>
              <a:srgbClr val="002060"/>
            </a:solidFill>
          </a:endParaRPr>
        </a:p>
        <a:p>
          <a:endParaRPr lang="fr-FR" sz="1600" dirty="0">
            <a:solidFill>
              <a:srgbClr val="002060"/>
            </a:solidFill>
          </a:endParaRPr>
        </a:p>
        <a:p>
          <a:endParaRPr lang="fr-FR" sz="1600" dirty="0">
            <a:solidFill>
              <a:srgbClr val="002060"/>
            </a:solidFill>
          </a:endParaRPr>
        </a:p>
        <a:p>
          <a:endParaRPr lang="fr-FR" sz="1400" dirty="0"/>
        </a:p>
        <a:p>
          <a:endParaRPr lang="fr-FR" sz="1400" dirty="0"/>
        </a:p>
        <a:p>
          <a:r>
            <a:rPr lang="fr-FR" sz="1400" dirty="0"/>
            <a:t> </a:t>
          </a:r>
        </a:p>
      </dgm:t>
    </dgm:pt>
    <dgm:pt modelId="{E18324DD-FE85-4E37-AB37-787D5589FE4C}" type="parTrans" cxnId="{3F98382D-CD1C-4A64-A8A4-5323D13DFE6A}">
      <dgm:prSet/>
      <dgm:spPr/>
      <dgm:t>
        <a:bodyPr/>
        <a:lstStyle/>
        <a:p>
          <a:endParaRPr lang="ro-RO"/>
        </a:p>
      </dgm:t>
    </dgm:pt>
    <dgm:pt modelId="{D03E3B53-C8DD-4499-B11A-1D4939D1A907}" type="sibTrans" cxnId="{3F98382D-CD1C-4A64-A8A4-5323D13DFE6A}">
      <dgm:prSet/>
      <dgm:spPr/>
      <dgm:t>
        <a:bodyPr/>
        <a:lstStyle/>
        <a:p>
          <a:endParaRPr lang="ro-RO"/>
        </a:p>
      </dgm:t>
    </dgm:pt>
    <dgm:pt modelId="{9DD36D7B-B98D-4A04-A583-3946D6CCD9EF}" type="pres">
      <dgm:prSet presAssocID="{FBF2F149-360E-4739-9D33-2BB22A4D7294}" presName="Name0" presStyleCnt="0">
        <dgm:presLayoutVars>
          <dgm:dir/>
          <dgm:animLvl val="lvl"/>
          <dgm:resizeHandles val="exact"/>
        </dgm:presLayoutVars>
      </dgm:prSet>
      <dgm:spPr/>
      <dgm:t>
        <a:bodyPr/>
        <a:lstStyle/>
        <a:p>
          <a:endParaRPr lang="ro-RO"/>
        </a:p>
      </dgm:t>
    </dgm:pt>
    <dgm:pt modelId="{68E88577-50B5-4766-8F93-19484A3C589C}" type="pres">
      <dgm:prSet presAssocID="{8BDA9AC5-4A38-4C1F-9BE5-9D5BB4B0E6F5}" presName="linNode" presStyleCnt="0"/>
      <dgm:spPr/>
    </dgm:pt>
    <dgm:pt modelId="{EFA66961-1FF1-4287-B577-062E5372E20D}" type="pres">
      <dgm:prSet presAssocID="{8BDA9AC5-4A38-4C1F-9BE5-9D5BB4B0E6F5}" presName="parentText" presStyleLbl="node1" presStyleIdx="0" presStyleCnt="4" custScaleX="38309">
        <dgm:presLayoutVars>
          <dgm:chMax val="1"/>
          <dgm:bulletEnabled val="1"/>
        </dgm:presLayoutVars>
      </dgm:prSet>
      <dgm:spPr/>
      <dgm:t>
        <a:bodyPr/>
        <a:lstStyle/>
        <a:p>
          <a:endParaRPr lang="ro-RO"/>
        </a:p>
      </dgm:t>
    </dgm:pt>
    <dgm:pt modelId="{4C9BDBE3-A9DA-4B6A-9DCA-2F996956D5E5}" type="pres">
      <dgm:prSet presAssocID="{8BDA9AC5-4A38-4C1F-9BE5-9D5BB4B0E6F5}" presName="descendantText" presStyleLbl="alignAccFollowNode1" presStyleIdx="0" presStyleCnt="3" custScaleX="134679">
        <dgm:presLayoutVars>
          <dgm:bulletEnabled val="1"/>
        </dgm:presLayoutVars>
      </dgm:prSet>
      <dgm:spPr/>
      <dgm:t>
        <a:bodyPr/>
        <a:lstStyle/>
        <a:p>
          <a:endParaRPr lang="ro-RO"/>
        </a:p>
      </dgm:t>
    </dgm:pt>
    <dgm:pt modelId="{EEC278DA-5F36-4564-9A4B-153035FD7ED6}" type="pres">
      <dgm:prSet presAssocID="{EF4D0A3B-AC04-43F5-AED3-DCE6FB216615}" presName="sp" presStyleCnt="0"/>
      <dgm:spPr/>
    </dgm:pt>
    <dgm:pt modelId="{F1BEB1B1-AF7B-485A-84FE-D0A3F5ABCA3C}" type="pres">
      <dgm:prSet presAssocID="{80FF72C8-F313-43E6-8793-0A3F6732F016}" presName="linNode" presStyleCnt="0"/>
      <dgm:spPr/>
    </dgm:pt>
    <dgm:pt modelId="{F360DF2B-848D-4A43-AAF7-7D776CEB7D8E}" type="pres">
      <dgm:prSet presAssocID="{80FF72C8-F313-43E6-8793-0A3F6732F016}" presName="parentText" presStyleLbl="node1" presStyleIdx="1" presStyleCnt="4" custScaleX="557602" custLinFactNeighborX="-164">
        <dgm:presLayoutVars>
          <dgm:chMax val="1"/>
          <dgm:bulletEnabled val="1"/>
        </dgm:presLayoutVars>
      </dgm:prSet>
      <dgm:spPr/>
      <dgm:t>
        <a:bodyPr/>
        <a:lstStyle/>
        <a:p>
          <a:endParaRPr lang="ro-RO"/>
        </a:p>
      </dgm:t>
    </dgm:pt>
    <dgm:pt modelId="{FFFE8757-2DC0-4C13-9CBD-E6E51CD08265}" type="pres">
      <dgm:prSet presAssocID="{80FF72C8-F313-43E6-8793-0A3F6732F016}" presName="descendantText" presStyleLbl="alignAccFollowNode1" presStyleIdx="1" presStyleCnt="3" custScaleX="2000000">
        <dgm:presLayoutVars>
          <dgm:bulletEnabled val="1"/>
        </dgm:presLayoutVars>
      </dgm:prSet>
      <dgm:spPr/>
      <dgm:t>
        <a:bodyPr/>
        <a:lstStyle/>
        <a:p>
          <a:endParaRPr lang="ro-RO"/>
        </a:p>
      </dgm:t>
    </dgm:pt>
    <dgm:pt modelId="{CE768D63-62FB-4062-8159-C76A7B24EA91}" type="pres">
      <dgm:prSet presAssocID="{F455716F-B1F2-488C-86D7-67BE4E8C60DF}" presName="sp" presStyleCnt="0"/>
      <dgm:spPr/>
    </dgm:pt>
    <dgm:pt modelId="{FA0E1C08-2034-4446-A533-B4B27FDA361A}" type="pres">
      <dgm:prSet presAssocID="{7B063D42-229D-46AB-A6C5-C1011CD7421E}" presName="linNode" presStyleCnt="0"/>
      <dgm:spPr/>
    </dgm:pt>
    <dgm:pt modelId="{5642F9E9-7E77-4914-A4DB-A50D5D98325B}" type="pres">
      <dgm:prSet presAssocID="{7B063D42-229D-46AB-A6C5-C1011CD7421E}" presName="parentText" presStyleLbl="node1" presStyleIdx="2" presStyleCnt="4" custScaleX="564692">
        <dgm:presLayoutVars>
          <dgm:chMax val="1"/>
          <dgm:bulletEnabled val="1"/>
        </dgm:presLayoutVars>
      </dgm:prSet>
      <dgm:spPr/>
      <dgm:t>
        <a:bodyPr/>
        <a:lstStyle/>
        <a:p>
          <a:endParaRPr lang="ro-RO"/>
        </a:p>
      </dgm:t>
    </dgm:pt>
    <dgm:pt modelId="{BF57EA07-78C5-41E8-9572-6EB702D18EF0}" type="pres">
      <dgm:prSet presAssocID="{7B063D42-229D-46AB-A6C5-C1011CD7421E}" presName="descendantText" presStyleLbl="alignAccFollowNode1" presStyleIdx="2" presStyleCnt="3" custScaleX="2000000" custScaleY="127541">
        <dgm:presLayoutVars>
          <dgm:bulletEnabled val="1"/>
        </dgm:presLayoutVars>
      </dgm:prSet>
      <dgm:spPr/>
      <dgm:t>
        <a:bodyPr/>
        <a:lstStyle/>
        <a:p>
          <a:endParaRPr lang="ro-RO"/>
        </a:p>
      </dgm:t>
    </dgm:pt>
    <dgm:pt modelId="{117D9CDC-63DC-43CC-B02D-58107259EE7B}" type="pres">
      <dgm:prSet presAssocID="{9707D654-BE04-472D-A1D4-0B4310A41281}" presName="sp" presStyleCnt="0"/>
      <dgm:spPr/>
    </dgm:pt>
    <dgm:pt modelId="{19DFBF9C-818A-47DA-9E98-B2CEFB42698F}" type="pres">
      <dgm:prSet presAssocID="{BE851D3B-2B86-4364-8780-9A5A73E47ACA}" presName="linNode" presStyleCnt="0"/>
      <dgm:spPr/>
    </dgm:pt>
    <dgm:pt modelId="{0C1A68D9-010D-4098-ABD1-70659F4844DE}" type="pres">
      <dgm:prSet presAssocID="{BE851D3B-2B86-4364-8780-9A5A73E47ACA}" presName="parentText" presStyleLbl="node1" presStyleIdx="3" presStyleCnt="4" custScaleX="277778" custScaleY="102793">
        <dgm:presLayoutVars>
          <dgm:chMax val="1"/>
          <dgm:bulletEnabled val="1"/>
        </dgm:presLayoutVars>
      </dgm:prSet>
      <dgm:spPr/>
      <dgm:t>
        <a:bodyPr/>
        <a:lstStyle/>
        <a:p>
          <a:endParaRPr lang="ro-RO"/>
        </a:p>
      </dgm:t>
    </dgm:pt>
  </dgm:ptLst>
  <dgm:cxnLst>
    <dgm:cxn modelId="{BE051506-BBF5-4334-97BF-161FCB93EE68}" type="presOf" srcId="{4737A91D-468A-4575-8763-A65AD86C02B6}" destId="{BF57EA07-78C5-41E8-9572-6EB702D18EF0}" srcOrd="0" destOrd="0" presId="urn:microsoft.com/office/officeart/2005/8/layout/vList5"/>
    <dgm:cxn modelId="{3BE14AD0-93B7-4549-A6A2-197F93FA96B0}" srcId="{7B063D42-229D-46AB-A6C5-C1011CD7421E}" destId="{4737A91D-468A-4575-8763-A65AD86C02B6}" srcOrd="0" destOrd="0" parTransId="{66CED561-804B-41A2-931C-23718EAAA42C}" sibTransId="{5A4396DE-F94F-4893-A23B-C350DA598D5B}"/>
    <dgm:cxn modelId="{92B1FEF0-D0AD-4C73-865E-3123534EC88C}" type="presOf" srcId="{FBF2F149-360E-4739-9D33-2BB22A4D7294}" destId="{9DD36D7B-B98D-4A04-A583-3946D6CCD9EF}" srcOrd="0" destOrd="0" presId="urn:microsoft.com/office/officeart/2005/8/layout/vList5"/>
    <dgm:cxn modelId="{38723237-C6A2-404C-87D6-8FA8DAFBF8D6}" srcId="{8BDA9AC5-4A38-4C1F-9BE5-9D5BB4B0E6F5}" destId="{C1DB5B6E-D90D-465B-AE3C-8AA37770B93D}" srcOrd="0" destOrd="0" parTransId="{5FE77D28-929B-4FD1-88D0-EE0244F02A0B}" sibTransId="{FE8C377E-1DAE-4D5F-8946-454CE0C542B4}"/>
    <dgm:cxn modelId="{B8F35A39-54F3-449B-BD43-72591DA16852}" type="presOf" srcId="{BE851D3B-2B86-4364-8780-9A5A73E47ACA}" destId="{0C1A68D9-010D-4098-ABD1-70659F4844DE}" srcOrd="0" destOrd="0" presId="urn:microsoft.com/office/officeart/2005/8/layout/vList5"/>
    <dgm:cxn modelId="{54B0C90F-F271-41A4-9E89-395A267A31DA}" type="presOf" srcId="{8BDA9AC5-4A38-4C1F-9BE5-9D5BB4B0E6F5}" destId="{EFA66961-1FF1-4287-B577-062E5372E20D}" srcOrd="0" destOrd="0" presId="urn:microsoft.com/office/officeart/2005/8/layout/vList5"/>
    <dgm:cxn modelId="{D95DA4FC-68C9-40B8-BFAF-B1E32FC424F0}" srcId="{FBF2F149-360E-4739-9D33-2BB22A4D7294}" destId="{8BDA9AC5-4A38-4C1F-9BE5-9D5BB4B0E6F5}" srcOrd="0" destOrd="0" parTransId="{83EABF17-2AE5-471A-A7B1-F09E16DBEA53}" sibTransId="{EF4D0A3B-AC04-43F5-AED3-DCE6FB216615}"/>
    <dgm:cxn modelId="{FC3A17E5-AE5F-4326-AE02-949A5F2AF836}" type="presOf" srcId="{CD64B652-7BD5-42E4-9B18-B3EB5F8603AD}" destId="{FFFE8757-2DC0-4C13-9CBD-E6E51CD08265}" srcOrd="0" destOrd="0" presId="urn:microsoft.com/office/officeart/2005/8/layout/vList5"/>
    <dgm:cxn modelId="{06C08500-5465-4C07-8DBA-446078E8B4C8}" srcId="{FBF2F149-360E-4739-9D33-2BB22A4D7294}" destId="{7B063D42-229D-46AB-A6C5-C1011CD7421E}" srcOrd="2" destOrd="0" parTransId="{959B1BB4-099C-4D96-A971-0B7E4D9F6A3D}" sibTransId="{9707D654-BE04-472D-A1D4-0B4310A41281}"/>
    <dgm:cxn modelId="{83077AA4-34A6-4586-98BA-1548D68F3FD3}" type="presOf" srcId="{7B063D42-229D-46AB-A6C5-C1011CD7421E}" destId="{5642F9E9-7E77-4914-A4DB-A50D5D98325B}" srcOrd="0" destOrd="0" presId="urn:microsoft.com/office/officeart/2005/8/layout/vList5"/>
    <dgm:cxn modelId="{5F127205-0ED6-43A9-889D-55B490A5BFE0}" srcId="{80FF72C8-F313-43E6-8793-0A3F6732F016}" destId="{CD64B652-7BD5-42E4-9B18-B3EB5F8603AD}" srcOrd="0" destOrd="0" parTransId="{EE9534DC-38EA-4423-9A00-2C69236E93ED}" sibTransId="{10D478C5-5D71-4A18-95B4-9C93FB23DAFE}"/>
    <dgm:cxn modelId="{3F98382D-CD1C-4A64-A8A4-5323D13DFE6A}" srcId="{FBF2F149-360E-4739-9D33-2BB22A4D7294}" destId="{BE851D3B-2B86-4364-8780-9A5A73E47ACA}" srcOrd="3" destOrd="0" parTransId="{E18324DD-FE85-4E37-AB37-787D5589FE4C}" sibTransId="{D03E3B53-C8DD-4499-B11A-1D4939D1A907}"/>
    <dgm:cxn modelId="{F26E612D-2291-4143-9B6A-E468A96B71FA}" srcId="{FBF2F149-360E-4739-9D33-2BB22A4D7294}" destId="{80FF72C8-F313-43E6-8793-0A3F6732F016}" srcOrd="1" destOrd="0" parTransId="{5E379DD5-D355-41DC-BD6C-999FFA7803ED}" sibTransId="{F455716F-B1F2-488C-86D7-67BE4E8C60DF}"/>
    <dgm:cxn modelId="{DE789796-BCE6-40BF-8AE5-C383152E9971}" type="presOf" srcId="{80FF72C8-F313-43E6-8793-0A3F6732F016}" destId="{F360DF2B-848D-4A43-AAF7-7D776CEB7D8E}" srcOrd="0" destOrd="0" presId="urn:microsoft.com/office/officeart/2005/8/layout/vList5"/>
    <dgm:cxn modelId="{2DF3C29A-5DC6-40A8-BEA2-D07E597FCB7F}" type="presOf" srcId="{C1DB5B6E-D90D-465B-AE3C-8AA37770B93D}" destId="{4C9BDBE3-A9DA-4B6A-9DCA-2F996956D5E5}" srcOrd="0" destOrd="0" presId="urn:microsoft.com/office/officeart/2005/8/layout/vList5"/>
    <dgm:cxn modelId="{60BBFFCB-D573-4A7B-9565-1C17A9CEFA26}" type="presParOf" srcId="{9DD36D7B-B98D-4A04-A583-3946D6CCD9EF}" destId="{68E88577-50B5-4766-8F93-19484A3C589C}" srcOrd="0" destOrd="0" presId="urn:microsoft.com/office/officeart/2005/8/layout/vList5"/>
    <dgm:cxn modelId="{F96772C6-0E08-4F70-8AFA-C96235D6B16C}" type="presParOf" srcId="{68E88577-50B5-4766-8F93-19484A3C589C}" destId="{EFA66961-1FF1-4287-B577-062E5372E20D}" srcOrd="0" destOrd="0" presId="urn:microsoft.com/office/officeart/2005/8/layout/vList5"/>
    <dgm:cxn modelId="{0AFFCD80-FF1A-4A99-B20B-F94371E64AC1}" type="presParOf" srcId="{68E88577-50B5-4766-8F93-19484A3C589C}" destId="{4C9BDBE3-A9DA-4B6A-9DCA-2F996956D5E5}" srcOrd="1" destOrd="0" presId="urn:microsoft.com/office/officeart/2005/8/layout/vList5"/>
    <dgm:cxn modelId="{752DADDA-E1D3-4AE0-A6C2-2C95A059204B}" type="presParOf" srcId="{9DD36D7B-B98D-4A04-A583-3946D6CCD9EF}" destId="{EEC278DA-5F36-4564-9A4B-153035FD7ED6}" srcOrd="1" destOrd="0" presId="urn:microsoft.com/office/officeart/2005/8/layout/vList5"/>
    <dgm:cxn modelId="{F4550748-3E37-432D-A1A8-4705563D8F6B}" type="presParOf" srcId="{9DD36D7B-B98D-4A04-A583-3946D6CCD9EF}" destId="{F1BEB1B1-AF7B-485A-84FE-D0A3F5ABCA3C}" srcOrd="2" destOrd="0" presId="urn:microsoft.com/office/officeart/2005/8/layout/vList5"/>
    <dgm:cxn modelId="{08016A82-2B75-43CD-AA5E-4BBB305C838C}" type="presParOf" srcId="{F1BEB1B1-AF7B-485A-84FE-D0A3F5ABCA3C}" destId="{F360DF2B-848D-4A43-AAF7-7D776CEB7D8E}" srcOrd="0" destOrd="0" presId="urn:microsoft.com/office/officeart/2005/8/layout/vList5"/>
    <dgm:cxn modelId="{437CEDCA-1B3F-4026-BAEA-6C79BFE93D8D}" type="presParOf" srcId="{F1BEB1B1-AF7B-485A-84FE-D0A3F5ABCA3C}" destId="{FFFE8757-2DC0-4C13-9CBD-E6E51CD08265}" srcOrd="1" destOrd="0" presId="urn:microsoft.com/office/officeart/2005/8/layout/vList5"/>
    <dgm:cxn modelId="{93ADE9CC-D8B0-4DF4-8020-251056A9D08A}" type="presParOf" srcId="{9DD36D7B-B98D-4A04-A583-3946D6CCD9EF}" destId="{CE768D63-62FB-4062-8159-C76A7B24EA91}" srcOrd="3" destOrd="0" presId="urn:microsoft.com/office/officeart/2005/8/layout/vList5"/>
    <dgm:cxn modelId="{D340E704-AD45-490F-A2F2-CC166798A880}" type="presParOf" srcId="{9DD36D7B-B98D-4A04-A583-3946D6CCD9EF}" destId="{FA0E1C08-2034-4446-A533-B4B27FDA361A}" srcOrd="4" destOrd="0" presId="urn:microsoft.com/office/officeart/2005/8/layout/vList5"/>
    <dgm:cxn modelId="{DA10189E-E280-4D17-8FE7-E86A012E4981}" type="presParOf" srcId="{FA0E1C08-2034-4446-A533-B4B27FDA361A}" destId="{5642F9E9-7E77-4914-A4DB-A50D5D98325B}" srcOrd="0" destOrd="0" presId="urn:microsoft.com/office/officeart/2005/8/layout/vList5"/>
    <dgm:cxn modelId="{F7DB8040-44AF-45D8-BF95-CAB288295EBA}" type="presParOf" srcId="{FA0E1C08-2034-4446-A533-B4B27FDA361A}" destId="{BF57EA07-78C5-41E8-9572-6EB702D18EF0}" srcOrd="1" destOrd="0" presId="urn:microsoft.com/office/officeart/2005/8/layout/vList5"/>
    <dgm:cxn modelId="{26EB801C-6DDF-4F85-B444-DBB8F7AD5E66}" type="presParOf" srcId="{9DD36D7B-B98D-4A04-A583-3946D6CCD9EF}" destId="{117D9CDC-63DC-43CC-B02D-58107259EE7B}" srcOrd="5" destOrd="0" presId="urn:microsoft.com/office/officeart/2005/8/layout/vList5"/>
    <dgm:cxn modelId="{882CE97A-19E3-4172-A9D0-35075DE23E84}" type="presParOf" srcId="{9DD36D7B-B98D-4A04-A583-3946D6CCD9EF}" destId="{19DFBF9C-818A-47DA-9E98-B2CEFB42698F}" srcOrd="6" destOrd="0" presId="urn:microsoft.com/office/officeart/2005/8/layout/vList5"/>
    <dgm:cxn modelId="{927218E9-1762-4E2E-A916-66C192D4E749}" type="presParOf" srcId="{19DFBF9C-818A-47DA-9E98-B2CEFB42698F}" destId="{0C1A68D9-010D-4098-ABD1-70659F4844DE}"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3/29/2013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3/29/2013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1</a:t>
            </a:fld>
            <a:endParaRPr lang="en-US"/>
          </a:p>
        </p:txBody>
      </p:sp>
    </p:spTree>
    <p:extLst>
      <p:ext uri="{BB962C8B-B14F-4D97-AF65-F5344CB8AC3E}">
        <p14:creationId xmlns=""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smtClean="0"/>
              <a:t>Click to edit Master 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 xmlns:p14="http://schemas.microsoft.com/office/powerpoint/2010/main" val="1467807272"/>
      </p:ext>
    </p:extLst>
  </p:cSld>
  <p:clrMapOvr>
    <a:masterClrMapping/>
  </p:clrMapOvr>
  <p:transition spd="slow">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3413959516"/>
      </p:ext>
    </p:extLst>
  </p:cSld>
  <p:clrMapOvr>
    <a:masterClrMapping/>
  </p:clrMapOvr>
  <p:transition spd="slow">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spTree>
    <p:extLst>
      <p:ext uri="{BB962C8B-B14F-4D97-AF65-F5344CB8AC3E}">
        <p14:creationId xmlns="" xmlns:p14="http://schemas.microsoft.com/office/powerpoint/2010/main" val="689305260"/>
      </p:ext>
    </p:extLst>
  </p:cSld>
  <p:clrMapOvr>
    <a:masterClrMapping/>
  </p:clrMapOvr>
  <p:transition spd="slow">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 xmlns:p14="http://schemas.microsoft.com/office/powerpoint/2010/main" val="2938807455"/>
      </p:ext>
    </p:extLst>
  </p:cSld>
  <p:clrMapOvr>
    <a:masterClrMapping/>
  </p:clrMapOvr>
  <p:transition spd="slow">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spTree>
    <p:extLst>
      <p:ext uri="{BB962C8B-B14F-4D97-AF65-F5344CB8AC3E}">
        <p14:creationId xmlns="" xmlns:p14="http://schemas.microsoft.com/office/powerpoint/2010/main" val="1699672253"/>
      </p:ext>
    </p:extLst>
  </p:cSld>
  <p:clrMapOvr>
    <a:masterClrMapping/>
  </p:clrMapOvr>
  <p:transition spd="slow">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spTree>
    <p:extLst>
      <p:ext uri="{BB962C8B-B14F-4D97-AF65-F5344CB8AC3E}">
        <p14:creationId xmlns="" xmlns:p14="http://schemas.microsoft.com/office/powerpoint/2010/main" val="3461894334"/>
      </p:ext>
    </p:extLst>
  </p:cSld>
  <p:clrMapOvr>
    <a:masterClrMapping/>
  </p:clrMapOvr>
  <p:transition spd="slow">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spTree>
    <p:extLst>
      <p:ext uri="{BB962C8B-B14F-4D97-AF65-F5344CB8AC3E}">
        <p14:creationId xmlns="" xmlns:p14="http://schemas.microsoft.com/office/powerpoint/2010/main" val="1811993439"/>
      </p:ext>
    </p:extLst>
  </p:cSld>
  <p:clrMapOvr>
    <a:masterClrMapping/>
  </p:clrMapOvr>
  <p:transition spd="slow">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054585064"/>
      </p:ext>
    </p:extLst>
  </p:cSld>
  <p:clrMapOvr>
    <a:masterClrMapping/>
  </p:clrMapOvr>
  <p:transition spd="slow">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 xmlns:p14="http://schemas.microsoft.com/office/powerpoint/2010/main" val="30849146"/>
      </p:ext>
    </p:extLst>
  </p:cSld>
  <p:clrMapOvr>
    <a:masterClrMapping/>
  </p:clrMapOvr>
  <p:transition spd="slow">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Tree>
    <p:extLst>
      <p:ext uri="{BB962C8B-B14F-4D97-AF65-F5344CB8AC3E}">
        <p14:creationId xmlns="" xmlns:p14="http://schemas.microsoft.com/office/powerpoint/2010/main" val="465569986"/>
      </p:ext>
    </p:extLst>
  </p:cSld>
  <p:clrMapOvr>
    <a:masterClrMapping/>
  </p:clrMapOvr>
  <p:transition spd="slow">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Tree>
    <p:extLst>
      <p:ext uri="{BB962C8B-B14F-4D97-AF65-F5344CB8AC3E}">
        <p14:creationId xmlns="" xmlns:p14="http://schemas.microsoft.com/office/powerpoint/2010/main" val="85115312"/>
      </p:ext>
    </p:extLst>
  </p:cSld>
  <p:clrMapOvr>
    <a:masterClrMapping/>
  </p:clrMapOvr>
  <p:transition spd="slow">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nagutu.net/" TargetMode="External"/><Relationship Id="rId2" Type="http://schemas.openxmlformats.org/officeDocument/2006/relationships/hyperlink" Target="mailto:agutu@ulim.md" TargetMode="Externa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2313" y="4572008"/>
            <a:ext cx="11166511" cy="2285992"/>
          </a:xfrm>
        </p:spPr>
        <p:txBody>
          <a:bodyPr>
            <a:normAutofit/>
          </a:bodyPr>
          <a:lstStyle/>
          <a:p>
            <a:r>
              <a:rPr lang="fr-FR" sz="2800" dirty="0" smtClean="0"/>
              <a:t>Ana </a:t>
            </a:r>
            <a:r>
              <a:rPr lang="fr-FR" sz="2800" dirty="0" err="1" smtClean="0"/>
              <a:t>Gu</a:t>
            </a:r>
            <a:r>
              <a:rPr lang="ro-RO" sz="2800" dirty="0" smtClean="0"/>
              <a:t>ţ</a:t>
            </a:r>
            <a:r>
              <a:rPr lang="fr-FR" sz="2800" dirty="0" smtClean="0"/>
              <a:t>u</a:t>
            </a:r>
            <a:endParaRPr lang="ro-RO" sz="2800" dirty="0" smtClean="0"/>
          </a:p>
          <a:p>
            <a:r>
              <a:rPr lang="fr-FR" sz="2800" dirty="0" smtClean="0"/>
              <a:t>Docteur,  Maitre de conférence, </a:t>
            </a:r>
          </a:p>
          <a:p>
            <a:r>
              <a:rPr lang="fr-FR" sz="2800" dirty="0" smtClean="0"/>
              <a:t>Université libre internationale de </a:t>
            </a:r>
            <a:r>
              <a:rPr lang="fr-FR" sz="2800" dirty="0" err="1" smtClean="0"/>
              <a:t>moldavie</a:t>
            </a:r>
            <a:endParaRPr lang="fr-FR" sz="2800" dirty="0" smtClean="0"/>
          </a:p>
          <a:p>
            <a:r>
              <a:rPr lang="fr-FR" sz="2800" dirty="0" smtClean="0"/>
              <a:t>La </a:t>
            </a:r>
            <a:r>
              <a:rPr lang="fr-FR" sz="2800" dirty="0" err="1" smtClean="0"/>
              <a:t>Francopolyphonie</a:t>
            </a:r>
            <a:r>
              <a:rPr lang="fr-FR" sz="2800" dirty="0" smtClean="0"/>
              <a:t>,</a:t>
            </a:r>
          </a:p>
          <a:p>
            <a:r>
              <a:rPr lang="fr-FR" sz="2800" dirty="0" smtClean="0"/>
              <a:t>ULIM, le 29 mars 2013, </a:t>
            </a:r>
            <a:r>
              <a:rPr lang="fr-FR" sz="2800" i="1" dirty="0" smtClean="0"/>
              <a:t>Aula </a:t>
            </a:r>
            <a:r>
              <a:rPr lang="fr-FR" sz="2800" i="1" dirty="0" err="1" smtClean="0"/>
              <a:t>Magnifica</a:t>
            </a:r>
            <a:endParaRPr lang="en-US" sz="2800" i="1" dirty="0"/>
          </a:p>
        </p:txBody>
      </p:sp>
      <p:sp>
        <p:nvSpPr>
          <p:cNvPr id="2" name="Title 1"/>
          <p:cNvSpPr>
            <a:spLocks noGrp="1"/>
          </p:cNvSpPr>
          <p:nvPr>
            <p:ph type="ctrTitle"/>
          </p:nvPr>
        </p:nvSpPr>
        <p:spPr>
          <a:xfrm>
            <a:off x="379373" y="285728"/>
            <a:ext cx="11809452" cy="4438672"/>
          </a:xfrm>
        </p:spPr>
        <p:txBody>
          <a:bodyPr>
            <a:normAutofit/>
          </a:bodyPr>
          <a:lstStyle/>
          <a:p>
            <a:r>
              <a:rPr lang="fr-FR" dirty="0" smtClean="0"/>
              <a:t>LE   POUVOIR  JUDICIAIRE  DE LA LANGUE : VERS UNE SEMIOTIQUE DE LA PLAIDOIRIE</a:t>
            </a:r>
            <a:r>
              <a:rPr lang="ru-RU" dirty="0" smtClean="0"/>
              <a:t/>
            </a:r>
            <a:br>
              <a:rPr lang="ru-RU" dirty="0" smtClean="0"/>
            </a:br>
            <a:r>
              <a:rPr lang="fr-FR" dirty="0" smtClean="0"/>
              <a:t>		</a:t>
            </a:r>
            <a:endParaRPr lang="en-US" dirty="0"/>
          </a:p>
        </p:txBody>
      </p:sp>
      <p:pic>
        <p:nvPicPr>
          <p:cNvPr id="1026" name="Picture 2" descr="C:\Documents and Settings\User\Рабочий стол\art.Francop.2013\pres\justice.jpg"/>
          <p:cNvPicPr>
            <a:picLocks noChangeAspect="1" noChangeArrowheads="1"/>
          </p:cNvPicPr>
          <p:nvPr/>
        </p:nvPicPr>
        <p:blipFill>
          <a:blip r:embed="rId3"/>
          <a:srcRect/>
          <a:stretch>
            <a:fillRect/>
          </a:stretch>
        </p:blipFill>
        <p:spPr bwMode="auto">
          <a:xfrm>
            <a:off x="9453268" y="2571744"/>
            <a:ext cx="2418082" cy="2428877"/>
          </a:xfrm>
          <a:prstGeom prst="rect">
            <a:avLst/>
          </a:prstGeom>
          <a:noFill/>
        </p:spPr>
      </p:pic>
    </p:spTree>
    <p:extLst>
      <p:ext uri="{BB962C8B-B14F-4D97-AF65-F5344CB8AC3E}">
        <p14:creationId xmlns="" xmlns:p14="http://schemas.microsoft.com/office/powerpoint/2010/main" val="4214489819"/>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372" y="285728"/>
            <a:ext cx="11215765" cy="6000791"/>
          </a:xfrm>
        </p:spPr>
        <p:txBody>
          <a:bodyPr>
            <a:noAutofit/>
          </a:bodyPr>
          <a:lstStyle/>
          <a:p>
            <a:r>
              <a:rPr lang="fr-FR" sz="3600" b="1" i="1" dirty="0" smtClean="0"/>
              <a:t>Graphe-résumé</a:t>
            </a:r>
            <a:r>
              <a:rPr lang="fr-FR" sz="3600" b="1" dirty="0" smtClean="0"/>
              <a:t>  de l’ Harangue au roi Charles VI en faveur de la gloire du royaume de France et contre les dilapidations faites par les conseillers du roi Charles VI (</a:t>
            </a:r>
            <a:r>
              <a:rPr lang="fr-FR" sz="3600" b="1" dirty="0" err="1" smtClean="0"/>
              <a:t>Corato</a:t>
            </a:r>
            <a:r>
              <a:rPr lang="fr-FR" sz="3600" b="1" dirty="0" smtClean="0"/>
              <a:t>, 2011, pp.14-15), rédigé en  1405	par </a:t>
            </a:r>
          </a:p>
          <a:p>
            <a:pPr>
              <a:buNone/>
            </a:pPr>
            <a:r>
              <a:rPr lang="fr-FR" sz="3600" b="1" dirty="0" smtClean="0">
                <a:solidFill>
                  <a:srgbClr val="FFFF00"/>
                </a:solidFill>
              </a:rPr>
              <a:t>            </a:t>
            </a:r>
            <a:r>
              <a:rPr lang="fr-FR" sz="3600" b="1" u="sng" dirty="0" smtClean="0">
                <a:solidFill>
                  <a:srgbClr val="FFFF00"/>
                </a:solidFill>
              </a:rPr>
              <a:t>Jean Charlier de Gerson</a:t>
            </a:r>
            <a:r>
              <a:rPr lang="fr-FR" sz="3600" b="1" dirty="0" smtClean="0"/>
              <a:t>, </a:t>
            </a:r>
          </a:p>
          <a:p>
            <a:r>
              <a:rPr lang="fr-FR" sz="3600" b="1" dirty="0" err="1" smtClean="0"/>
              <a:t>théologue</a:t>
            </a:r>
            <a:r>
              <a:rPr lang="fr-FR" sz="3600" b="1" dirty="0" smtClean="0"/>
              <a:t> de la Sorbonne. Au nom de la Sorbonne des clercs il tente d’apaiser la guerre civile et de rendre à la monarchie ses lettres de noblesses, il s’insurge contre les abus de tout genre qui régnaient à cette époque			</a:t>
            </a:r>
            <a:r>
              <a:rPr lang="ru-RU" sz="3600" b="1" dirty="0" smtClean="0"/>
              <a:t/>
            </a:r>
            <a:br>
              <a:rPr lang="ru-RU" sz="3600" b="1" dirty="0" smtClean="0"/>
            </a:br>
            <a:r>
              <a:rPr lang="fr-FR" sz="3600" b="1" dirty="0" smtClean="0"/>
              <a:t> </a:t>
            </a:r>
            <a:r>
              <a:rPr lang="ru-RU" sz="3600" dirty="0" smtClean="0"/>
              <a:t/>
            </a:r>
            <a:br>
              <a:rPr lang="ru-RU" sz="3600" dirty="0" smtClean="0"/>
            </a:br>
            <a:endParaRPr lang="ru-RU" sz="3600" dirty="0"/>
          </a:p>
        </p:txBody>
      </p:sp>
      <p:pic>
        <p:nvPicPr>
          <p:cNvPr id="8194" name="Picture 2" descr="C:\Documents and Settings\User\Рабочий стол\art.Francop.2013\pres\Jerson.jpg"/>
          <p:cNvPicPr>
            <a:picLocks noChangeAspect="1" noChangeArrowheads="1"/>
          </p:cNvPicPr>
          <p:nvPr/>
        </p:nvPicPr>
        <p:blipFill>
          <a:blip r:embed="rId2"/>
          <a:srcRect/>
          <a:stretch>
            <a:fillRect/>
          </a:stretch>
        </p:blipFill>
        <p:spPr bwMode="auto">
          <a:xfrm>
            <a:off x="10023502" y="1523893"/>
            <a:ext cx="2165323" cy="2367061"/>
          </a:xfrm>
          <a:prstGeom prst="rect">
            <a:avLst/>
          </a:prstGeom>
          <a:noFill/>
        </p:spPr>
      </p:pic>
    </p:spTree>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ru-RU"/>
          </a:p>
        </p:txBody>
      </p:sp>
      <p:graphicFrame>
        <p:nvGraphicFramePr>
          <p:cNvPr id="4" name="Content Placeholder 3"/>
          <p:cNvGraphicFramePr>
            <a:graphicFrameLocks noGrp="1"/>
          </p:cNvGraphicFramePr>
          <p:nvPr>
            <p:ph idx="1"/>
          </p:nvPr>
        </p:nvGraphicFramePr>
        <p:xfrm>
          <a:off x="450810" y="285728"/>
          <a:ext cx="11358641"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1809451" cy="6500833"/>
          </a:xfrm>
        </p:spPr>
        <p:txBody>
          <a:bodyPr>
            <a:noAutofit/>
          </a:bodyPr>
          <a:lstStyle/>
          <a:p>
            <a:r>
              <a:rPr lang="fr-FR" sz="3600" i="1" dirty="0" smtClean="0"/>
              <a:t>Graphe- résumé</a:t>
            </a:r>
            <a:r>
              <a:rPr lang="fr-FR" sz="3600" dirty="0" smtClean="0"/>
              <a:t> de la plaidoirie de	</a:t>
            </a:r>
          </a:p>
          <a:p>
            <a:pPr>
              <a:buNone/>
            </a:pPr>
            <a:r>
              <a:rPr lang="fr-FR" sz="3600" dirty="0" smtClean="0">
                <a:solidFill>
                  <a:srgbClr val="FFFF00"/>
                </a:solidFill>
              </a:rPr>
              <a:t>			</a:t>
            </a:r>
            <a:r>
              <a:rPr lang="fr-FR" sz="3600" b="1" u="sng" dirty="0" smtClean="0">
                <a:solidFill>
                  <a:srgbClr val="FFFF00"/>
                </a:solidFill>
              </a:rPr>
              <a:t>Jean Portalis (1746-1807</a:t>
            </a:r>
            <a:r>
              <a:rPr lang="fr-FR" sz="3600" b="1" dirty="0" smtClean="0">
                <a:solidFill>
                  <a:srgbClr val="FFFF00"/>
                </a:solidFill>
              </a:rPr>
              <a:t>)</a:t>
            </a:r>
            <a:r>
              <a:rPr lang="fr-FR" sz="3600" b="1" dirty="0" smtClean="0"/>
              <a:t> </a:t>
            </a:r>
          </a:p>
          <a:p>
            <a:r>
              <a:rPr lang="fr-FR" sz="3600" dirty="0" smtClean="0"/>
              <a:t>avocat d’Aix en Provence, rédacteur </a:t>
            </a:r>
          </a:p>
          <a:p>
            <a:pPr>
              <a:buNone/>
            </a:pPr>
            <a:r>
              <a:rPr lang="fr-FR" sz="3600" dirty="0" smtClean="0"/>
              <a:t>du Code civil et du concordat 1801. </a:t>
            </a:r>
          </a:p>
          <a:p>
            <a:pPr>
              <a:buNone/>
            </a:pPr>
            <a:r>
              <a:rPr lang="fr-FR" sz="3600" dirty="0" smtClean="0"/>
              <a:t>Type du procès : </a:t>
            </a:r>
            <a:r>
              <a:rPr lang="fr-FR" sz="3600" i="1" dirty="0" smtClean="0"/>
              <a:t>procès civile de divorce</a:t>
            </a:r>
            <a:r>
              <a:rPr lang="fr-FR" sz="3600" dirty="0" smtClean="0"/>
              <a:t>. Procès Mirabeau contre Portalis, avocat de l’épouse de Mirabeau,  1780, Plaidoirie en faveur de l’épouse de Mirabeau (</a:t>
            </a:r>
            <a:r>
              <a:rPr lang="fr-FR" sz="3600" dirty="0" err="1" smtClean="0"/>
              <a:t>Corato</a:t>
            </a:r>
            <a:r>
              <a:rPr lang="fr-FR" sz="3600" dirty="0" smtClean="0"/>
              <a:t>, 2011, pp.169-170). L’éloquence de Portalis s’est surtout construite sur les accusations très graves à l’adresse de Mirabeau, cette jonglerie de paroles avait mené à ce que  le procès fut gagné par l’épouse de Mirabeau.</a:t>
            </a:r>
            <a:r>
              <a:rPr lang="ru-RU" sz="3600" dirty="0" smtClean="0"/>
              <a:t/>
            </a:r>
            <a:br>
              <a:rPr lang="ru-RU" sz="3600" dirty="0" smtClean="0"/>
            </a:br>
            <a:endParaRPr lang="ru-RU" sz="3600" dirty="0"/>
          </a:p>
        </p:txBody>
      </p:sp>
      <p:pic>
        <p:nvPicPr>
          <p:cNvPr id="7171" name="Picture 3" descr="C:\Documents and Settings\User\Рабочий стол\art.Francop.2013\pres\portalis.jpg"/>
          <p:cNvPicPr>
            <a:picLocks noChangeAspect="1" noChangeArrowheads="1"/>
          </p:cNvPicPr>
          <p:nvPr/>
        </p:nvPicPr>
        <p:blipFill>
          <a:blip r:embed="rId2"/>
          <a:srcRect/>
          <a:stretch>
            <a:fillRect/>
          </a:stretch>
        </p:blipFill>
        <p:spPr bwMode="auto">
          <a:xfrm>
            <a:off x="10064967" y="0"/>
            <a:ext cx="2123858" cy="3000372"/>
          </a:xfrm>
          <a:prstGeom prst="rect">
            <a:avLst/>
          </a:prstGeom>
          <a:noFill/>
        </p:spPr>
      </p:pic>
    </p:spTree>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ru-RU"/>
          </a:p>
        </p:txBody>
      </p:sp>
      <p:graphicFrame>
        <p:nvGraphicFramePr>
          <p:cNvPr id="4" name="Content Placeholder 3"/>
          <p:cNvGraphicFramePr>
            <a:graphicFrameLocks noGrp="1"/>
          </p:cNvGraphicFramePr>
          <p:nvPr>
            <p:ph idx="1"/>
          </p:nvPr>
        </p:nvGraphicFramePr>
        <p:xfrm>
          <a:off x="665124" y="428604"/>
          <a:ext cx="10930013"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810" y="381000"/>
            <a:ext cx="11287203" cy="1371600"/>
          </a:xfrm>
        </p:spPr>
        <p:txBody>
          <a:bodyPr>
            <a:noAutofit/>
          </a:bodyPr>
          <a:lstStyle/>
          <a:p>
            <a:endParaRPr lang="ru-RU" sz="1600" dirty="0"/>
          </a:p>
        </p:txBody>
      </p:sp>
      <p:sp>
        <p:nvSpPr>
          <p:cNvPr id="5" name="Content Placeholder 4"/>
          <p:cNvSpPr>
            <a:spLocks noGrp="1"/>
          </p:cNvSpPr>
          <p:nvPr>
            <p:ph idx="1"/>
          </p:nvPr>
        </p:nvSpPr>
        <p:spPr>
          <a:xfrm>
            <a:off x="379372" y="285728"/>
            <a:ext cx="11358641" cy="6215105"/>
          </a:xfrm>
        </p:spPr>
        <p:txBody>
          <a:bodyPr>
            <a:normAutofit fontScale="92500" lnSpcReduction="10000"/>
          </a:bodyPr>
          <a:lstStyle/>
          <a:p>
            <a:r>
              <a:rPr lang="fr-FR" sz="3200" i="1" dirty="0" smtClean="0"/>
              <a:t>Graphe résumé</a:t>
            </a:r>
            <a:r>
              <a:rPr lang="fr-FR" sz="3200" dirty="0" smtClean="0"/>
              <a:t> de la plaidoirie d’avocat afin de réhabiliter la mémoire de Jean Calas (</a:t>
            </a:r>
            <a:r>
              <a:rPr lang="fr-FR" sz="3200" dirty="0" err="1" smtClean="0"/>
              <a:t>Corato</a:t>
            </a:r>
            <a:r>
              <a:rPr lang="fr-FR" sz="3200" dirty="0" smtClean="0"/>
              <a:t>, 2011, pp.83-103). En 1762	</a:t>
            </a:r>
          </a:p>
          <a:p>
            <a:endParaRPr lang="fr-FR" sz="3200" dirty="0" smtClean="0"/>
          </a:p>
          <a:p>
            <a:pPr>
              <a:buNone/>
            </a:pPr>
            <a:r>
              <a:rPr lang="fr-FR" sz="3200" b="1" u="sng" dirty="0" smtClean="0">
                <a:solidFill>
                  <a:srgbClr val="FFFF00"/>
                </a:solidFill>
              </a:rPr>
              <a:t>Alexandre Jérôme </a:t>
            </a:r>
            <a:r>
              <a:rPr lang="fr-FR" sz="3200" b="1" u="sng" dirty="0" err="1" smtClean="0">
                <a:solidFill>
                  <a:srgbClr val="FFFF00"/>
                </a:solidFill>
              </a:rPr>
              <a:t>Loyseau</a:t>
            </a:r>
            <a:r>
              <a:rPr lang="fr-FR" sz="3200" b="1" u="sng" dirty="0" smtClean="0">
                <a:solidFill>
                  <a:srgbClr val="FFFF00"/>
                </a:solidFill>
              </a:rPr>
              <a:t> de Mauléon  (1728-1771), </a:t>
            </a:r>
          </a:p>
          <a:p>
            <a:pPr>
              <a:buNone/>
            </a:pPr>
            <a:r>
              <a:rPr lang="fr-FR" sz="3200" dirty="0" smtClean="0"/>
              <a:t>avocat au parlement de Paris prononça cette plaidoirie dans le cadre du procès de Jean Calas. 	L’affaire Calas reste à jamais synonyme d’erreur judiciaire.  Faits : le 15 octobre 1761 à Toulouse le fils du protestant Jean Calas se suicide. La rumeur se rependit que son père l’avait tué pour avoir prévenu qu’il se convertisse au catholicisme. Les preuves n’existaient pas, mai Jean Calas fut jugé et condamné. Dès lors sa famille ne cessa les démarches afin de réhabiliter sa mémoire</a:t>
            </a:r>
            <a:endParaRPr lang="ru-RU" sz="3200" dirty="0"/>
          </a:p>
        </p:txBody>
      </p:sp>
    </p:spTree>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ru-RU"/>
          </a:p>
        </p:txBody>
      </p:sp>
      <p:graphicFrame>
        <p:nvGraphicFramePr>
          <p:cNvPr id="4" name="Content Placeholder 3"/>
          <p:cNvGraphicFramePr>
            <a:graphicFrameLocks noGrp="1"/>
          </p:cNvGraphicFramePr>
          <p:nvPr>
            <p:ph idx="1"/>
          </p:nvPr>
        </p:nvGraphicFramePr>
        <p:xfrm>
          <a:off x="736562" y="357166"/>
          <a:ext cx="10858575"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934" y="428604"/>
            <a:ext cx="11144327" cy="6143668"/>
          </a:xfrm>
        </p:spPr>
        <p:txBody>
          <a:bodyPr>
            <a:normAutofit lnSpcReduction="10000"/>
          </a:bodyPr>
          <a:lstStyle/>
          <a:p>
            <a:pPr lvl="0"/>
            <a:r>
              <a:rPr lang="fr-FR" sz="4400" b="1" i="1" dirty="0" smtClean="0"/>
              <a:t>Graphe-résumé</a:t>
            </a:r>
            <a:r>
              <a:rPr lang="fr-FR" sz="4400" dirty="0" smtClean="0"/>
              <a:t> du discours d’accusation, prononcé en 1793 par </a:t>
            </a:r>
          </a:p>
          <a:p>
            <a:pPr lvl="0">
              <a:buNone/>
            </a:pPr>
            <a:r>
              <a:rPr lang="fr-FR" sz="4400" b="1" dirty="0" smtClean="0">
                <a:solidFill>
                  <a:srgbClr val="FFFF00"/>
                </a:solidFill>
              </a:rPr>
              <a:t>       </a:t>
            </a:r>
            <a:r>
              <a:rPr lang="fr-FR" sz="4400" b="1" u="sng" dirty="0" smtClean="0">
                <a:solidFill>
                  <a:srgbClr val="FFFF00"/>
                </a:solidFill>
              </a:rPr>
              <a:t> </a:t>
            </a:r>
            <a:r>
              <a:rPr lang="fr-FR" sz="4400" b="1" u="sng" dirty="0" err="1" smtClean="0">
                <a:solidFill>
                  <a:srgbClr val="FFFF00"/>
                </a:solidFill>
              </a:rPr>
              <a:t>Robespière</a:t>
            </a:r>
            <a:r>
              <a:rPr lang="fr-FR" sz="4400" b="1" u="sng" dirty="0" smtClean="0">
                <a:solidFill>
                  <a:srgbClr val="FFFF00"/>
                </a:solidFill>
              </a:rPr>
              <a:t> (1758-1794), </a:t>
            </a:r>
          </a:p>
          <a:p>
            <a:pPr lvl="0"/>
            <a:endParaRPr lang="fr-FR" sz="4400" dirty="0" smtClean="0"/>
          </a:p>
          <a:p>
            <a:pPr lvl="0">
              <a:buNone/>
            </a:pPr>
            <a:r>
              <a:rPr lang="fr-FR" sz="4400" dirty="0" smtClean="0"/>
              <a:t>député d’Artois, député de Paris à la Convention, guillotiné  en juillet 1794 (</a:t>
            </a:r>
            <a:r>
              <a:rPr lang="fr-FR" sz="4400" dirty="0" err="1" smtClean="0"/>
              <a:t>Corato</a:t>
            </a:r>
            <a:r>
              <a:rPr lang="fr-FR" sz="4400" dirty="0" smtClean="0"/>
              <a:t>, 2011, pp.194-205) lors du procès de Louis XVI, qui comparait devant la Convention, constituée en tribunal.</a:t>
            </a:r>
            <a:endParaRPr lang="ru-RU" sz="4400" dirty="0" smtClean="0"/>
          </a:p>
          <a:p>
            <a:endParaRPr lang="ru-RU" dirty="0"/>
          </a:p>
        </p:txBody>
      </p:sp>
      <p:pic>
        <p:nvPicPr>
          <p:cNvPr id="2050" name="Picture 2" descr="C:\Documents and Settings\User\Рабочий стол\art.Francop.2013\pres\robespiere.jpg"/>
          <p:cNvPicPr>
            <a:picLocks noChangeAspect="1" noChangeArrowheads="1"/>
          </p:cNvPicPr>
          <p:nvPr/>
        </p:nvPicPr>
        <p:blipFill>
          <a:blip r:embed="rId2"/>
          <a:srcRect/>
          <a:stretch>
            <a:fillRect/>
          </a:stretch>
        </p:blipFill>
        <p:spPr bwMode="auto">
          <a:xfrm>
            <a:off x="10340975" y="1357298"/>
            <a:ext cx="1847850" cy="2476500"/>
          </a:xfrm>
          <a:prstGeom prst="rect">
            <a:avLst/>
          </a:prstGeom>
          <a:noFill/>
        </p:spPr>
      </p:pic>
    </p:spTree>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ru-RU"/>
          </a:p>
        </p:txBody>
      </p:sp>
      <p:sp>
        <p:nvSpPr>
          <p:cNvPr id="3" name="Title 2"/>
          <p:cNvSpPr>
            <a:spLocks noGrp="1"/>
          </p:cNvSpPr>
          <p:nvPr>
            <p:ph type="title"/>
          </p:nvPr>
        </p:nvSpPr>
        <p:spPr/>
        <p:txBody>
          <a:bodyPr/>
          <a:lstStyle/>
          <a:p>
            <a:endParaRPr lang="ru-RU" dirty="0"/>
          </a:p>
        </p:txBody>
      </p:sp>
      <p:graphicFrame>
        <p:nvGraphicFramePr>
          <p:cNvPr id="4" name="Diagram 3"/>
          <p:cNvGraphicFramePr/>
          <p:nvPr/>
        </p:nvGraphicFramePr>
        <p:xfrm>
          <a:off x="593686" y="428604"/>
          <a:ext cx="11215766"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290"/>
            <a:ext cx="11952327" cy="6643710"/>
          </a:xfrm>
        </p:spPr>
        <p:txBody>
          <a:bodyPr>
            <a:noAutofit/>
          </a:bodyPr>
          <a:lstStyle/>
          <a:p>
            <a:pPr lvl="0"/>
            <a:r>
              <a:rPr lang="fr-FR" sz="3600" i="1" dirty="0" smtClean="0"/>
              <a:t>Graphe-résumé</a:t>
            </a:r>
            <a:r>
              <a:rPr lang="fr-FR" sz="3600" dirty="0" smtClean="0"/>
              <a:t> de la Plaidoirie de l’avocat  </a:t>
            </a:r>
          </a:p>
          <a:p>
            <a:pPr lvl="0">
              <a:buNone/>
            </a:pPr>
            <a:r>
              <a:rPr lang="fr-FR" sz="3600" dirty="0" smtClean="0"/>
              <a:t>    </a:t>
            </a:r>
            <a:r>
              <a:rPr lang="fr-FR" sz="3600" b="1" u="sng" dirty="0" smtClean="0">
                <a:solidFill>
                  <a:srgbClr val="FFFF00"/>
                </a:solidFill>
              </a:rPr>
              <a:t>Pierre Antoine Berryer (1790-1868), </a:t>
            </a:r>
          </a:p>
          <a:p>
            <a:pPr lvl="0">
              <a:buNone/>
            </a:pPr>
            <a:r>
              <a:rPr lang="fr-FR" sz="3600" dirty="0" smtClean="0"/>
              <a:t>député à Marseille, élu à l’Académie </a:t>
            </a:r>
          </a:p>
          <a:p>
            <a:pPr lvl="0">
              <a:buNone/>
            </a:pPr>
            <a:r>
              <a:rPr lang="fr-FR" sz="3600" dirty="0" smtClean="0"/>
              <a:t>Française, plaidoirie prononcée en 1833 (</a:t>
            </a:r>
            <a:r>
              <a:rPr lang="fr-FR" sz="3600" dirty="0" err="1" smtClean="0"/>
              <a:t>Corato</a:t>
            </a:r>
            <a:r>
              <a:rPr lang="fr-FR" sz="3600" dirty="0" smtClean="0"/>
              <a:t>, 2011, pp.265-271) lors du  procès de Chateaubriand (qui avait écrit et publié, à l’instar de l’interdiction par le gouvernement,  un Mémoire ayant pris le parti de la duchesse de Berry, qui voulait faire revenir son fils, le dernier de la dynastie de Bourbon, au trône de a France occupé par Louis-Philippe, duc d’Orléans. Le sujet-phare du plaidoyer est le droit à la liberté d’expression dans la presse.</a:t>
            </a:r>
            <a:endParaRPr lang="ru-RU" sz="3600" dirty="0" smtClean="0"/>
          </a:p>
          <a:p>
            <a:r>
              <a:rPr lang="fr-FR" sz="3600" dirty="0" smtClean="0"/>
              <a:t> </a:t>
            </a:r>
            <a:endParaRPr lang="ru-RU" sz="3600" dirty="0" smtClean="0"/>
          </a:p>
          <a:p>
            <a:endParaRPr lang="ru-RU" sz="3600" dirty="0"/>
          </a:p>
        </p:txBody>
      </p:sp>
      <p:pic>
        <p:nvPicPr>
          <p:cNvPr id="1028" name="Picture 4" descr="C:\Documents and Settings\User\Рабочий стол\art.Francop.2013\pres\Berryer.jpg"/>
          <p:cNvPicPr>
            <a:picLocks noChangeAspect="1" noChangeArrowheads="1"/>
          </p:cNvPicPr>
          <p:nvPr/>
        </p:nvPicPr>
        <p:blipFill>
          <a:blip r:embed="rId2"/>
          <a:srcRect/>
          <a:stretch>
            <a:fillRect/>
          </a:stretch>
        </p:blipFill>
        <p:spPr bwMode="auto">
          <a:xfrm>
            <a:off x="10023502" y="0"/>
            <a:ext cx="1905000" cy="2390775"/>
          </a:xfrm>
          <a:prstGeom prst="rect">
            <a:avLst/>
          </a:prstGeom>
          <a:noFill/>
        </p:spPr>
      </p:pic>
    </p:spTree>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ru-RU"/>
          </a:p>
        </p:txBody>
      </p:sp>
      <p:graphicFrame>
        <p:nvGraphicFramePr>
          <p:cNvPr id="4" name="Content Placeholder 3"/>
          <p:cNvGraphicFramePr>
            <a:graphicFrameLocks noGrp="1"/>
          </p:cNvGraphicFramePr>
          <p:nvPr>
            <p:ph idx="1"/>
          </p:nvPr>
        </p:nvGraphicFramePr>
        <p:xfrm>
          <a:off x="522248" y="428604"/>
          <a:ext cx="11287203"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7934" y="1285861"/>
            <a:ext cx="11430079" cy="5143536"/>
          </a:xfrm>
        </p:spPr>
        <p:txBody>
          <a:bodyPr>
            <a:noAutofit/>
          </a:bodyPr>
          <a:lstStyle/>
          <a:p>
            <a:pPr lvl="0"/>
            <a:r>
              <a:rPr lang="fr-FR" sz="2800" b="1" i="1" dirty="0" smtClean="0"/>
              <a:t>la structure du pouvoir judiciaire de la langue</a:t>
            </a:r>
          </a:p>
          <a:p>
            <a:pPr lvl="0"/>
            <a:r>
              <a:rPr lang="fr-FR" sz="2800" b="1" i="1" dirty="0" smtClean="0"/>
              <a:t>la nature et les particularités des éléments constitutifs de ce pouvoir</a:t>
            </a:r>
          </a:p>
          <a:p>
            <a:pPr lvl="0"/>
            <a:r>
              <a:rPr lang="fr-FR" sz="2800" b="1" i="1" dirty="0" smtClean="0"/>
              <a:t>la structure sémiotique de la plaidoirie en tant qu’entité discursive </a:t>
            </a:r>
            <a:r>
              <a:rPr lang="fr-FR" sz="2800" b="1" i="1" dirty="0" err="1" smtClean="0"/>
              <a:t>pluricode</a:t>
            </a:r>
            <a:endParaRPr lang="fr-FR" sz="2800" b="1" i="1" dirty="0" smtClean="0"/>
          </a:p>
          <a:p>
            <a:pPr lvl="0"/>
            <a:r>
              <a:rPr lang="fr-FR" sz="2800" b="1" i="1" dirty="0" smtClean="0"/>
              <a:t>la phénoménologie du procès judiciaire dans son évolution sur l’exemple de la France (corpus de plaidoiries)  avec élaboration  des modèles sémiotiques en base des analyses lexicales-sémantiques-stylistiques-rhétoriques </a:t>
            </a:r>
          </a:p>
          <a:p>
            <a:pPr lvl="0"/>
            <a:r>
              <a:rPr lang="fr-FR" sz="2800" b="1" i="1" dirty="0" smtClean="0"/>
              <a:t>à propos de  l’impact de l’histoire judiciaire sur le destin d’un pays</a:t>
            </a:r>
          </a:p>
          <a:p>
            <a:pPr lvl="0"/>
            <a:endParaRPr lang="en-US" sz="2800" dirty="0" smtClean="0"/>
          </a:p>
        </p:txBody>
      </p:sp>
      <p:sp>
        <p:nvSpPr>
          <p:cNvPr id="13" name="Title 12"/>
          <p:cNvSpPr>
            <a:spLocks noGrp="1"/>
          </p:cNvSpPr>
          <p:nvPr>
            <p:ph type="title"/>
          </p:nvPr>
        </p:nvSpPr>
        <p:spPr>
          <a:xfrm>
            <a:off x="665125" y="381000"/>
            <a:ext cx="11144328" cy="761984"/>
          </a:xfrm>
        </p:spPr>
        <p:txBody>
          <a:bodyPr/>
          <a:lstStyle/>
          <a:p>
            <a:r>
              <a:rPr lang="en-US" dirty="0" smtClean="0"/>
              <a:t>Questions </a:t>
            </a:r>
            <a:r>
              <a:rPr lang="en-US" dirty="0" err="1" smtClean="0"/>
              <a:t>formulées</a:t>
            </a:r>
            <a:endParaRPr lang="en-US" dirty="0"/>
          </a:p>
        </p:txBody>
      </p:sp>
    </p:spTree>
    <p:extLst>
      <p:ext uri="{BB962C8B-B14F-4D97-AF65-F5344CB8AC3E}">
        <p14:creationId xmlns="" xmlns:p14="http://schemas.microsoft.com/office/powerpoint/2010/main" val="1994694413"/>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934" y="357166"/>
            <a:ext cx="10348871" cy="6215105"/>
          </a:xfrm>
        </p:spPr>
        <p:txBody>
          <a:bodyPr>
            <a:normAutofit fontScale="92500"/>
          </a:bodyPr>
          <a:lstStyle/>
          <a:p>
            <a:pPr lvl="0"/>
            <a:r>
              <a:rPr lang="fr-FR" sz="3500" b="1" i="1" dirty="0" smtClean="0"/>
              <a:t>Graphe-résumé</a:t>
            </a:r>
            <a:r>
              <a:rPr lang="fr-FR" sz="3500" dirty="0" smtClean="0"/>
              <a:t>   de la plaidoirie de </a:t>
            </a:r>
          </a:p>
          <a:p>
            <a:pPr lvl="0">
              <a:buNone/>
            </a:pPr>
            <a:endParaRPr lang="fr-FR" dirty="0" smtClean="0"/>
          </a:p>
          <a:p>
            <a:pPr lvl="0">
              <a:buNone/>
            </a:pPr>
            <a:r>
              <a:rPr lang="fr-FR" sz="3600" b="1" dirty="0" smtClean="0">
                <a:solidFill>
                  <a:srgbClr val="FFFF00"/>
                </a:solidFill>
              </a:rPr>
              <a:t>                  </a:t>
            </a:r>
            <a:r>
              <a:rPr lang="fr-FR" sz="4300" b="1" u="sng" dirty="0" smtClean="0">
                <a:solidFill>
                  <a:srgbClr val="FFFF00"/>
                </a:solidFill>
              </a:rPr>
              <a:t>Charles-Forbes-René, </a:t>
            </a:r>
          </a:p>
          <a:p>
            <a:pPr lvl="0">
              <a:buNone/>
            </a:pPr>
            <a:r>
              <a:rPr lang="fr-FR" sz="4300" b="1" dirty="0" smtClean="0">
                <a:solidFill>
                  <a:srgbClr val="FFFF00"/>
                </a:solidFill>
              </a:rPr>
              <a:t>     </a:t>
            </a:r>
            <a:r>
              <a:rPr lang="fr-FR" sz="4300" b="1" u="sng" dirty="0" smtClean="0">
                <a:solidFill>
                  <a:srgbClr val="FFFF00"/>
                </a:solidFill>
              </a:rPr>
              <a:t>comte de Montalembert (1810-1870),  </a:t>
            </a:r>
          </a:p>
          <a:p>
            <a:pPr lvl="0">
              <a:buNone/>
            </a:pPr>
            <a:r>
              <a:rPr lang="fr-FR" sz="2600" dirty="0" smtClean="0"/>
              <a:t>pair de France à 20 ans, fervent défenseur du catholicisme sous la II république et sous l’Empire.	Le procès de l’école libre.  En 1831, à 20 ans à peine,  le comte Montalembert avec l’abbé Lacordaire ouvre une école libre à Paris, ce qui contrevenait à la loi qui avait confié le monopole de l’éducation à l’Université de Paris. Les inculpés ont payé une amende de  1000 francs.		Plaidoyer de défense, d’une rare éloquence et retentissement dans la société. (</a:t>
            </a:r>
            <a:r>
              <a:rPr lang="fr-FR" sz="2600" dirty="0" err="1" smtClean="0"/>
              <a:t>Corato</a:t>
            </a:r>
            <a:r>
              <a:rPr lang="fr-FR" sz="2600" dirty="0" smtClean="0"/>
              <a:t>, 2011, pp.288-298). Le sujet –phare du plaidoyer est la revendication du droit à l’enseignement religieux, privé,  autre que celui public.</a:t>
            </a:r>
            <a:endParaRPr lang="ru-RU" sz="2600" dirty="0" smtClean="0"/>
          </a:p>
          <a:p>
            <a:endParaRPr lang="ru-RU" dirty="0"/>
          </a:p>
        </p:txBody>
      </p:sp>
      <p:pic>
        <p:nvPicPr>
          <p:cNvPr id="3074" name="Picture 2" descr="C:\Documents and Settings\User\Рабочий стол\art.Francop.2013\pres\montelembert.jpg"/>
          <p:cNvPicPr>
            <a:picLocks noChangeAspect="1" noChangeArrowheads="1"/>
          </p:cNvPicPr>
          <p:nvPr/>
        </p:nvPicPr>
        <p:blipFill>
          <a:blip r:embed="rId2"/>
          <a:srcRect/>
          <a:stretch>
            <a:fillRect/>
          </a:stretch>
        </p:blipFill>
        <p:spPr bwMode="auto">
          <a:xfrm>
            <a:off x="10174973" y="0"/>
            <a:ext cx="1752619" cy="2796888"/>
          </a:xfrm>
          <a:prstGeom prst="rect">
            <a:avLst/>
          </a:prstGeom>
          <a:noFill/>
        </p:spPr>
      </p:pic>
    </p:spTree>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ru-RU"/>
          </a:p>
        </p:txBody>
      </p:sp>
      <p:sp>
        <p:nvSpPr>
          <p:cNvPr id="3" name="Title 2"/>
          <p:cNvSpPr>
            <a:spLocks noGrp="1"/>
          </p:cNvSpPr>
          <p:nvPr>
            <p:ph type="title"/>
          </p:nvPr>
        </p:nvSpPr>
        <p:spPr/>
        <p:txBody>
          <a:bodyPr/>
          <a:lstStyle/>
          <a:p>
            <a:endParaRPr lang="ru-RU" dirty="0"/>
          </a:p>
        </p:txBody>
      </p:sp>
      <p:graphicFrame>
        <p:nvGraphicFramePr>
          <p:cNvPr id="4" name="Diagram 3"/>
          <p:cNvGraphicFramePr/>
          <p:nvPr/>
        </p:nvGraphicFramePr>
        <p:xfrm>
          <a:off x="379372" y="285728"/>
          <a:ext cx="1150151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876" y="285728"/>
            <a:ext cx="10644261" cy="6357981"/>
          </a:xfrm>
        </p:spPr>
        <p:txBody>
          <a:bodyPr/>
          <a:lstStyle/>
          <a:p>
            <a:pPr lvl="0"/>
            <a:endParaRPr lang="fr-FR" b="1" i="1" dirty="0" smtClean="0"/>
          </a:p>
          <a:p>
            <a:pPr lvl="0"/>
            <a:r>
              <a:rPr lang="fr-FR" sz="2800" b="1" i="1" dirty="0" smtClean="0"/>
              <a:t>Graphe-résumé </a:t>
            </a:r>
            <a:r>
              <a:rPr lang="fr-FR" sz="2800" dirty="0" smtClean="0"/>
              <a:t>du Plaidoyer contre la peine de mort prononcé en 1851 par </a:t>
            </a:r>
          </a:p>
          <a:p>
            <a:pPr lvl="0"/>
            <a:endParaRPr lang="fr-FR" dirty="0" smtClean="0"/>
          </a:p>
          <a:p>
            <a:pPr lvl="0">
              <a:buNone/>
            </a:pPr>
            <a:r>
              <a:rPr lang="fr-FR" dirty="0" smtClean="0"/>
              <a:t>			</a:t>
            </a:r>
            <a:r>
              <a:rPr lang="fr-FR" sz="4400" b="1" u="sng" dirty="0" smtClean="0">
                <a:solidFill>
                  <a:srgbClr val="FFFF00"/>
                </a:solidFill>
              </a:rPr>
              <a:t>Victor Hugo (1802-1885) </a:t>
            </a:r>
          </a:p>
          <a:p>
            <a:pPr lvl="0">
              <a:buNone/>
            </a:pPr>
            <a:endParaRPr lang="fr-FR" dirty="0" smtClean="0"/>
          </a:p>
          <a:p>
            <a:pPr lvl="0">
              <a:buNone/>
            </a:pPr>
            <a:r>
              <a:rPr lang="fr-FR" sz="3200" dirty="0" smtClean="0"/>
              <a:t>lors du procès de Charles Hugo, journaliste, fils de Victor Hugo, qui se présenta devant les assises de la Seine pour avoir publié un article dans le journal </a:t>
            </a:r>
            <a:r>
              <a:rPr lang="fr-FR" sz="3200" i="1" dirty="0" smtClean="0"/>
              <a:t>L’Evénement</a:t>
            </a:r>
            <a:r>
              <a:rPr lang="fr-FR" sz="3200" dirty="0" smtClean="0"/>
              <a:t>, où il raconta en détail l’horreur d’une exécution à mort (</a:t>
            </a:r>
            <a:r>
              <a:rPr lang="fr-FR" sz="3200" dirty="0" err="1" smtClean="0"/>
              <a:t>Corato</a:t>
            </a:r>
            <a:r>
              <a:rPr lang="fr-FR" sz="3200" dirty="0" smtClean="0"/>
              <a:t>, 2011, pp.416-432). </a:t>
            </a:r>
            <a:endParaRPr lang="ru-RU" sz="3200" dirty="0" smtClean="0"/>
          </a:p>
          <a:p>
            <a:endParaRPr lang="ru-RU" sz="3200" dirty="0"/>
          </a:p>
        </p:txBody>
      </p:sp>
      <p:pic>
        <p:nvPicPr>
          <p:cNvPr id="4098" name="Picture 2" descr="C:\Documents and Settings\User\Рабочий стол\art.Francop.2013\pres\Hugo.jpg"/>
          <p:cNvPicPr>
            <a:picLocks noChangeAspect="1" noChangeArrowheads="1"/>
          </p:cNvPicPr>
          <p:nvPr/>
        </p:nvPicPr>
        <p:blipFill>
          <a:blip r:embed="rId2"/>
          <a:srcRect/>
          <a:stretch>
            <a:fillRect/>
          </a:stretch>
        </p:blipFill>
        <p:spPr bwMode="auto">
          <a:xfrm>
            <a:off x="9548491" y="1357298"/>
            <a:ext cx="2514604" cy="2857505"/>
          </a:xfrm>
          <a:prstGeom prst="rect">
            <a:avLst/>
          </a:prstGeom>
          <a:noFill/>
        </p:spPr>
      </p:pic>
    </p:spTree>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6497" y="214290"/>
          <a:ext cx="11644354" cy="6215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2" y="285728"/>
            <a:ext cx="11501517" cy="6357981"/>
          </a:xfrm>
        </p:spPr>
        <p:txBody>
          <a:bodyPr/>
          <a:lstStyle/>
          <a:p>
            <a:r>
              <a:rPr lang="fr-FR" sz="3200" b="1" i="1" dirty="0" smtClean="0"/>
              <a:t>Graphe-résumé</a:t>
            </a:r>
            <a:r>
              <a:rPr lang="fr-FR" sz="3200" dirty="0" smtClean="0"/>
              <a:t> de L’Essai « J’accuse », lettre au président de la république </a:t>
            </a:r>
          </a:p>
          <a:p>
            <a:pPr>
              <a:buNone/>
            </a:pPr>
            <a:endParaRPr lang="fr-FR" dirty="0" smtClean="0"/>
          </a:p>
          <a:p>
            <a:pPr>
              <a:buNone/>
            </a:pPr>
            <a:r>
              <a:rPr lang="fr-FR" dirty="0" smtClean="0"/>
              <a:t>                      </a:t>
            </a:r>
            <a:r>
              <a:rPr lang="fr-FR" sz="4400" b="1" u="sng" dirty="0" smtClean="0">
                <a:solidFill>
                  <a:srgbClr val="FFFF00"/>
                </a:solidFill>
              </a:rPr>
              <a:t>Emile Zola (1840-1902), </a:t>
            </a:r>
          </a:p>
          <a:p>
            <a:pPr>
              <a:buNone/>
            </a:pPr>
            <a:endParaRPr lang="fr-FR" dirty="0" smtClean="0"/>
          </a:p>
          <a:p>
            <a:pPr>
              <a:buNone/>
            </a:pPr>
            <a:r>
              <a:rPr lang="fr-FR" sz="2800" dirty="0" smtClean="0"/>
              <a:t>qui lui valut  aussi un procès. (</a:t>
            </a:r>
            <a:r>
              <a:rPr lang="fr-FR" sz="2800" dirty="0" err="1" smtClean="0"/>
              <a:t>Corato</a:t>
            </a:r>
            <a:r>
              <a:rPr lang="fr-FR" sz="2800" dirty="0" smtClean="0"/>
              <a:t>, 2011, pp.450-456). Le procès Dreyfus  (1894-1898) entra à jamais dans l’histoire de la pensée judiciaire comme un procès contre l’antisémitisme, dans lequel l’armée joua un rôle néfaste, car plusieurs généraux furent impliqués dans l’histoire du « bordereau », fabriqué aussi par des militaires-intrigants, suite à ces intrigues Dreyfus, officier  juif, fut inculpé de trahison.  Emile Zola s’implique publiquement  dans la défense de Dreyfus, qui ne fut acquitté qu’en 1904. 	</a:t>
            </a:r>
            <a:endParaRPr lang="ru-RU" sz="2800" dirty="0"/>
          </a:p>
        </p:txBody>
      </p:sp>
      <p:pic>
        <p:nvPicPr>
          <p:cNvPr id="5122" name="Picture 2" descr="C:\Documents and Settings\User\Рабочий стол\art.Francop.2013\pres\Zola.jpg"/>
          <p:cNvPicPr>
            <a:picLocks noChangeAspect="1" noChangeArrowheads="1"/>
          </p:cNvPicPr>
          <p:nvPr/>
        </p:nvPicPr>
        <p:blipFill>
          <a:blip r:embed="rId2"/>
          <a:srcRect/>
          <a:stretch>
            <a:fillRect/>
          </a:stretch>
        </p:blipFill>
        <p:spPr bwMode="auto">
          <a:xfrm>
            <a:off x="10023502" y="785794"/>
            <a:ext cx="1819276" cy="2522178"/>
          </a:xfrm>
          <a:prstGeom prst="rect">
            <a:avLst/>
          </a:prstGeom>
          <a:noFill/>
        </p:spPr>
      </p:pic>
    </p:spTree>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6496" y="0"/>
          <a:ext cx="11952329"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3686" y="214290"/>
            <a:ext cx="11358641" cy="6357981"/>
          </a:xfrm>
        </p:spPr>
        <p:txBody>
          <a:bodyPr>
            <a:normAutofit fontScale="85000" lnSpcReduction="20000"/>
          </a:bodyPr>
          <a:lstStyle/>
          <a:p>
            <a:pPr lvl="0">
              <a:buNone/>
            </a:pPr>
            <a:r>
              <a:rPr lang="fr-FR" b="1" i="1" dirty="0" smtClean="0"/>
              <a:t>            </a:t>
            </a:r>
            <a:r>
              <a:rPr lang="fr-FR" sz="4300" b="1" i="1" dirty="0" smtClean="0"/>
              <a:t>Graphe-résumé</a:t>
            </a:r>
            <a:r>
              <a:rPr lang="fr-FR" sz="4300" dirty="0" smtClean="0"/>
              <a:t> de la plaidoirie de </a:t>
            </a:r>
          </a:p>
          <a:p>
            <a:pPr lvl="0"/>
            <a:endParaRPr lang="fr-FR" dirty="0" smtClean="0"/>
          </a:p>
          <a:p>
            <a:pPr lvl="0">
              <a:buNone/>
            </a:pPr>
            <a:r>
              <a:rPr lang="fr-FR" dirty="0" smtClean="0"/>
              <a:t>        </a:t>
            </a:r>
            <a:r>
              <a:rPr lang="fr-FR" sz="4400" b="1" u="sng" dirty="0" smtClean="0">
                <a:solidFill>
                  <a:srgbClr val="FFFF00"/>
                </a:solidFill>
              </a:rPr>
              <a:t>Joseph Paul-Boncour (1873-1972), </a:t>
            </a:r>
          </a:p>
          <a:p>
            <a:pPr lvl="0">
              <a:buNone/>
            </a:pPr>
            <a:endParaRPr lang="fr-FR" dirty="0" smtClean="0"/>
          </a:p>
          <a:p>
            <a:pPr lvl="0">
              <a:buNone/>
            </a:pPr>
            <a:endParaRPr lang="fr-FR" sz="4000" dirty="0" smtClean="0"/>
          </a:p>
          <a:p>
            <a:pPr lvl="0">
              <a:buNone/>
            </a:pPr>
            <a:r>
              <a:rPr lang="fr-FR" sz="4000" dirty="0" smtClean="0"/>
              <a:t>avocat, homme politique influent, ministre </a:t>
            </a:r>
          </a:p>
          <a:p>
            <a:pPr lvl="0">
              <a:buNone/>
            </a:pPr>
            <a:r>
              <a:rPr lang="fr-FR" sz="4000" dirty="0" smtClean="0"/>
              <a:t>du travail, ministre de la guerre, ministre de la défense nationale, ministre d’état, ministre des affaires étrangères, lors du procès de l’assassin de Jaurès, en 1919. Jaurès  fut assassiné le 31 juillet 1914 par Raoul </a:t>
            </a:r>
            <a:r>
              <a:rPr lang="fr-FR" sz="4000" dirty="0" err="1" smtClean="0"/>
              <a:t>Villain</a:t>
            </a:r>
            <a:r>
              <a:rPr lang="fr-FR" sz="4000" dirty="0" smtClean="0"/>
              <a:t>. L’assassin ne fut jugé qu’en 1919 après l’armistice, il fut acquitté et immédiatement relâché. (</a:t>
            </a:r>
            <a:r>
              <a:rPr lang="fr-FR" sz="4000" dirty="0" err="1" smtClean="0"/>
              <a:t>Corato</a:t>
            </a:r>
            <a:r>
              <a:rPr lang="fr-FR" sz="4000" dirty="0" smtClean="0"/>
              <a:t>, 2011, pp.515-542).</a:t>
            </a:r>
            <a:endParaRPr lang="ru-RU" sz="4000" dirty="0" smtClean="0"/>
          </a:p>
          <a:p>
            <a:endParaRPr lang="ru-RU" dirty="0"/>
          </a:p>
        </p:txBody>
      </p:sp>
      <p:pic>
        <p:nvPicPr>
          <p:cNvPr id="6146" name="Picture 2" descr="C:\Documents and Settings\User\Рабочий стол\art.Francop.2013\pres\Boncour.jpg"/>
          <p:cNvPicPr>
            <a:picLocks noChangeAspect="1" noChangeArrowheads="1"/>
          </p:cNvPicPr>
          <p:nvPr/>
        </p:nvPicPr>
        <p:blipFill>
          <a:blip r:embed="rId2"/>
          <a:srcRect/>
          <a:stretch>
            <a:fillRect/>
          </a:stretch>
        </p:blipFill>
        <p:spPr bwMode="auto">
          <a:xfrm>
            <a:off x="9594874" y="214290"/>
            <a:ext cx="2438652" cy="2538415"/>
          </a:xfrm>
          <a:prstGeom prst="rect">
            <a:avLst/>
          </a:prstGeom>
          <a:noFill/>
        </p:spPr>
      </p:pic>
    </p:spTree>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1952288" cy="664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934" y="1285860"/>
            <a:ext cx="11644393" cy="5286411"/>
          </a:xfrm>
        </p:spPr>
        <p:txBody>
          <a:bodyPr/>
          <a:lstStyle/>
          <a:p>
            <a:r>
              <a:rPr lang="fr-FR" b="1" i="1" dirty="0" smtClean="0">
                <a:solidFill>
                  <a:srgbClr val="FFFF00"/>
                </a:solidFill>
              </a:rPr>
              <a:t>Premier impact</a:t>
            </a:r>
            <a:r>
              <a:rPr lang="fr-FR" dirty="0" smtClean="0">
                <a:solidFill>
                  <a:srgbClr val="FFFF00"/>
                </a:solidFill>
              </a:rPr>
              <a:t>, d’obédience individuelle:  tous ces discours ont directement influencé les destins des accusés, certains d’entre eux ayant été acquittés, certains condamnés.  </a:t>
            </a:r>
          </a:p>
          <a:p>
            <a:r>
              <a:rPr lang="fr-FR" b="1" i="1" dirty="0" smtClean="0">
                <a:solidFill>
                  <a:srgbClr val="FFFF00"/>
                </a:solidFill>
              </a:rPr>
              <a:t>Deuxième impact</a:t>
            </a:r>
            <a:r>
              <a:rPr lang="fr-FR" dirty="0" smtClean="0">
                <a:solidFill>
                  <a:srgbClr val="FFFF00"/>
                </a:solidFill>
              </a:rPr>
              <a:t>, d’obédience historique : les procès que nous avons analysés, sont tous emblématiques et ils ont marqué non seulement l’histoire de la pensée judiciaire, mais aussi l’histoire du pays – la France. </a:t>
            </a:r>
          </a:p>
          <a:p>
            <a:r>
              <a:rPr lang="fr-FR" b="1" i="1" dirty="0" smtClean="0">
                <a:solidFill>
                  <a:srgbClr val="FFFF00"/>
                </a:solidFill>
              </a:rPr>
              <a:t>Troisième impact</a:t>
            </a:r>
            <a:r>
              <a:rPr lang="fr-FR" dirty="0" smtClean="0">
                <a:solidFill>
                  <a:srgbClr val="FFFF00"/>
                </a:solidFill>
              </a:rPr>
              <a:t>,  découlant du symbolisme des textes analysés, c’est que les grands procès et les grandes plaidoiries ont </a:t>
            </a:r>
            <a:r>
              <a:rPr lang="fr-FR" b="1" i="1" dirty="0" smtClean="0">
                <a:solidFill>
                  <a:srgbClr val="FFFF00"/>
                </a:solidFill>
              </a:rPr>
              <a:t>une portée moralisatrice</a:t>
            </a:r>
            <a:r>
              <a:rPr lang="fr-FR" dirty="0" smtClean="0">
                <a:solidFill>
                  <a:srgbClr val="FFFF00"/>
                </a:solidFill>
              </a:rPr>
              <a:t>, </a:t>
            </a:r>
            <a:r>
              <a:rPr lang="fr-FR" b="1" i="1" dirty="0" smtClean="0">
                <a:solidFill>
                  <a:srgbClr val="FFFF00"/>
                </a:solidFill>
              </a:rPr>
              <a:t>d’envergure   universelle</a:t>
            </a:r>
            <a:r>
              <a:rPr lang="fr-FR" dirty="0" smtClean="0">
                <a:solidFill>
                  <a:srgbClr val="FFFF00"/>
                </a:solidFill>
              </a:rPr>
              <a:t>, car les grands procès et les grandes plaidoiries de la France peuvent servir d’exemple pour les  démocraties émergeantes, qui n’ont pas connu d’épanouissement en matière de jurisprudence (tel est le cas de la République de Moldavie). </a:t>
            </a:r>
            <a:endParaRPr lang="ru-RU" dirty="0" smtClean="0">
              <a:solidFill>
                <a:srgbClr val="FFFF00"/>
              </a:solidFill>
            </a:endParaRPr>
          </a:p>
          <a:p>
            <a:r>
              <a:rPr lang="fr-FR" dirty="0" smtClean="0">
                <a:solidFill>
                  <a:srgbClr val="FFFF00"/>
                </a:solidFill>
              </a:rPr>
              <a:t> </a:t>
            </a:r>
            <a:endParaRPr lang="ru-RU" dirty="0" smtClean="0">
              <a:solidFill>
                <a:srgbClr val="FFFF00"/>
              </a:solidFill>
            </a:endParaRPr>
          </a:p>
          <a:p>
            <a:endParaRPr lang="ru-RU" dirty="0"/>
          </a:p>
        </p:txBody>
      </p:sp>
      <p:sp>
        <p:nvSpPr>
          <p:cNvPr id="3" name="Title 2"/>
          <p:cNvSpPr>
            <a:spLocks noGrp="1"/>
          </p:cNvSpPr>
          <p:nvPr>
            <p:ph type="title"/>
          </p:nvPr>
        </p:nvSpPr>
        <p:spPr>
          <a:xfrm>
            <a:off x="236496" y="214290"/>
            <a:ext cx="11952329" cy="1285884"/>
          </a:xfrm>
        </p:spPr>
        <p:txBody>
          <a:bodyPr>
            <a:normAutofit fontScale="90000"/>
          </a:bodyPr>
          <a:lstStyle/>
          <a:p>
            <a:pPr lvl="0"/>
            <a:r>
              <a:rPr lang="fr-FR" i="1" dirty="0" smtClean="0"/>
              <a:t/>
            </a:r>
            <a:br>
              <a:rPr lang="fr-FR" i="1" dirty="0" smtClean="0"/>
            </a:br>
            <a:r>
              <a:rPr lang="fr-FR" i="1" dirty="0" smtClean="0"/>
              <a:t/>
            </a:r>
            <a:br>
              <a:rPr lang="fr-FR" i="1" dirty="0" smtClean="0"/>
            </a:br>
            <a:r>
              <a:rPr lang="fr-FR" i="1" dirty="0" smtClean="0">
                <a:solidFill>
                  <a:schemeClr val="tx1"/>
                </a:solidFill>
              </a:rPr>
              <a:t>à propos de  l’impact de l’histoire judiciaire sur le destin d’un pays</a:t>
            </a:r>
            <a:r>
              <a:rPr lang="fr-FR" i="1" dirty="0" smtClean="0"/>
              <a:t/>
            </a:r>
            <a:br>
              <a:rPr lang="fr-FR" i="1" dirty="0" smtClean="0"/>
            </a:br>
            <a:endParaRPr lang="ru-RU" dirty="0"/>
          </a:p>
        </p:txBody>
      </p:sp>
    </p:spTree>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12188825" cy="5786453"/>
          </a:xfrm>
        </p:spPr>
        <p:txBody>
          <a:bodyPr>
            <a:normAutofit/>
          </a:bodyPr>
          <a:lstStyle/>
          <a:p>
            <a:r>
              <a:rPr lang="en-US" sz="2800" b="1" dirty="0" smtClean="0">
                <a:solidFill>
                  <a:srgbClr val="FFFF00"/>
                </a:solidFill>
              </a:rPr>
              <a:t>Le </a:t>
            </a:r>
            <a:r>
              <a:rPr lang="en-US" sz="2800" b="1" dirty="0" err="1" smtClean="0">
                <a:solidFill>
                  <a:srgbClr val="FFFF00"/>
                </a:solidFill>
              </a:rPr>
              <a:t>pouvoir</a:t>
            </a:r>
            <a:r>
              <a:rPr lang="en-US" sz="2800" b="1" dirty="0" smtClean="0">
                <a:solidFill>
                  <a:srgbClr val="FFFF00"/>
                </a:solidFill>
              </a:rPr>
              <a:t>  </a:t>
            </a:r>
            <a:r>
              <a:rPr lang="en-US" sz="2800" b="1" dirty="0" err="1" smtClean="0">
                <a:solidFill>
                  <a:srgbClr val="FFFF00"/>
                </a:solidFill>
              </a:rPr>
              <a:t>judiciaire</a:t>
            </a:r>
            <a:r>
              <a:rPr lang="en-US" sz="2800" b="1" dirty="0" smtClean="0">
                <a:solidFill>
                  <a:srgbClr val="FFFF00"/>
                </a:solidFill>
              </a:rPr>
              <a:t> </a:t>
            </a:r>
            <a:r>
              <a:rPr lang="en-US" sz="2800" dirty="0" smtClean="0"/>
              <a:t>de la langue </a:t>
            </a:r>
            <a:r>
              <a:rPr lang="en-US" sz="2800" dirty="0" err="1" smtClean="0"/>
              <a:t>est</a:t>
            </a:r>
            <a:r>
              <a:rPr lang="en-US" sz="2800" dirty="0" smtClean="0"/>
              <a:t> </a:t>
            </a:r>
            <a:r>
              <a:rPr lang="en-US" sz="2800" dirty="0" err="1" smtClean="0"/>
              <a:t>exerc</a:t>
            </a:r>
            <a:r>
              <a:rPr lang="fr-FR" sz="2800" dirty="0" smtClean="0"/>
              <a:t>é par le phénomène de la pensée judiciaire exprimée dans des textes de lois, traités, procès  judiciaires  donnant lieu à des réquisitoires, plaidoiries, discours d’accusation et écrits à titre de plaidoirie.</a:t>
            </a:r>
          </a:p>
          <a:p>
            <a:r>
              <a:rPr lang="fr-FR" sz="2800" dirty="0" smtClean="0"/>
              <a:t>La plaidoirie d’avocat est une entité sémiotique complexe à trois volés – </a:t>
            </a:r>
            <a:r>
              <a:rPr lang="fr-FR" sz="2800" b="1" i="1" dirty="0" smtClean="0">
                <a:solidFill>
                  <a:srgbClr val="FFFF00"/>
                </a:solidFill>
              </a:rPr>
              <a:t>faits réels, imaginaire, symbolique </a:t>
            </a:r>
            <a:r>
              <a:rPr lang="fr-FR" sz="2800" dirty="0" smtClean="0"/>
              <a:t>qui  se matérialisent  à l’aide </a:t>
            </a:r>
            <a:r>
              <a:rPr lang="fr-FR" sz="2800" dirty="0" err="1" smtClean="0"/>
              <a:t>desressources</a:t>
            </a:r>
            <a:r>
              <a:rPr lang="fr-FR" sz="2800" dirty="0" smtClean="0"/>
              <a:t> linguistiques à travers  le choix du lexique de spécialité, le choix des </a:t>
            </a:r>
            <a:r>
              <a:rPr lang="fr-FR" sz="2800" dirty="0" err="1" smtClean="0"/>
              <a:t>mots-clé</a:t>
            </a:r>
            <a:r>
              <a:rPr lang="fr-FR" sz="2800" dirty="0" smtClean="0"/>
              <a:t> –isotopies et la formulation des assertions  philosophiques atemporelles.</a:t>
            </a:r>
          </a:p>
          <a:p>
            <a:r>
              <a:rPr lang="fr-FR" sz="2800" dirty="0" smtClean="0"/>
              <a:t>L’impact du pouvoir judiciaire de la langue stigmatise l’histoire d’un pays, contribue à son développement et à son progrès, y compris via l es erreurs judiciaires, fameuses.</a:t>
            </a:r>
            <a:endParaRPr lang="ru-RU" sz="2800" dirty="0"/>
          </a:p>
        </p:txBody>
      </p:sp>
      <p:sp>
        <p:nvSpPr>
          <p:cNvPr id="3" name="Title 2"/>
          <p:cNvSpPr>
            <a:spLocks noGrp="1"/>
          </p:cNvSpPr>
          <p:nvPr>
            <p:ph type="title"/>
          </p:nvPr>
        </p:nvSpPr>
        <p:spPr>
          <a:xfrm>
            <a:off x="593686" y="381000"/>
            <a:ext cx="11072889" cy="690546"/>
          </a:xfrm>
        </p:spPr>
        <p:txBody>
          <a:bodyPr/>
          <a:lstStyle/>
          <a:p>
            <a:r>
              <a:rPr lang="en-US" dirty="0" smtClean="0">
                <a:solidFill>
                  <a:schemeClr val="tx1"/>
                </a:solidFill>
              </a:rPr>
              <a:t>Conclusions</a:t>
            </a:r>
            <a:endParaRPr lang="ru-RU" dirty="0">
              <a:solidFill>
                <a:schemeClr val="tx1"/>
              </a:solidFill>
            </a:endParaRPr>
          </a:p>
        </p:txBody>
      </p:sp>
    </p:spTree>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411162"/>
          </a:xfrm>
        </p:spPr>
        <p:txBody>
          <a:bodyPr>
            <a:normAutofit fontScale="90000"/>
          </a:bodyPr>
          <a:lstStyle/>
          <a:p>
            <a:r>
              <a:rPr lang="en-US" b="1" dirty="0" smtClean="0"/>
              <a:t>Rapports langue et </a:t>
            </a:r>
            <a:r>
              <a:rPr lang="en-US" b="1" dirty="0" err="1" smtClean="0"/>
              <a:t>pouvoir</a:t>
            </a:r>
            <a:endParaRPr lang="en-US" b="1" dirty="0"/>
          </a:p>
        </p:txBody>
      </p:sp>
      <p:graphicFrame>
        <p:nvGraphicFramePr>
          <p:cNvPr id="4" name="Content Placeholder 3"/>
          <p:cNvGraphicFramePr>
            <a:graphicFrameLocks noGrp="1"/>
          </p:cNvGraphicFramePr>
          <p:nvPr>
            <p:ph idx="1"/>
          </p:nvPr>
        </p:nvGraphicFramePr>
        <p:xfrm>
          <a:off x="609441" y="785794"/>
          <a:ext cx="11057135" cy="5843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 Arrow 6"/>
          <p:cNvSpPr/>
          <p:nvPr/>
        </p:nvSpPr>
        <p:spPr>
          <a:xfrm>
            <a:off x="5094280" y="928670"/>
            <a:ext cx="1929897" cy="304800"/>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5165718" y="5929330"/>
            <a:ext cx="1929897" cy="381000"/>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p:cNvSpPr/>
          <p:nvPr/>
        </p:nvSpPr>
        <p:spPr>
          <a:xfrm>
            <a:off x="9023370" y="2857496"/>
            <a:ext cx="406294" cy="1371600"/>
          </a:xfrm>
          <a:prstGeom prst="up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Down Arrow 9"/>
          <p:cNvSpPr/>
          <p:nvPr/>
        </p:nvSpPr>
        <p:spPr>
          <a:xfrm>
            <a:off x="2522512" y="2928934"/>
            <a:ext cx="406294" cy="1371600"/>
          </a:xfrm>
          <a:prstGeom prst="up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934" y="857232"/>
            <a:ext cx="11358642" cy="7286676"/>
          </a:xfrm>
        </p:spPr>
        <p:txBody>
          <a:bodyPr>
            <a:normAutofit fontScale="70000" lnSpcReduction="20000"/>
          </a:bodyPr>
          <a:lstStyle/>
          <a:p>
            <a:r>
              <a:rPr lang="ro-RO" sz="3400" b="1" dirty="0" err="1" smtClean="0"/>
              <a:t>Eco</a:t>
            </a:r>
            <a:r>
              <a:rPr lang="ro-RO" sz="3400" b="1" dirty="0" smtClean="0"/>
              <a:t> U. O teorie a semioticii. </a:t>
            </a:r>
            <a:r>
              <a:rPr lang="ro-RO" sz="3400" b="1" dirty="0" err="1" smtClean="0"/>
              <a:t>București</a:t>
            </a:r>
            <a:r>
              <a:rPr lang="ro-RO" sz="3400" b="1" dirty="0" smtClean="0"/>
              <a:t>, </a:t>
            </a:r>
            <a:r>
              <a:rPr lang="ro-RO" sz="3400" b="1" dirty="0" err="1" smtClean="0"/>
              <a:t>Ed.Meridiane</a:t>
            </a:r>
            <a:r>
              <a:rPr lang="ro-RO" sz="3400" b="1" dirty="0" smtClean="0"/>
              <a:t>, 2003, 384 p.</a:t>
            </a:r>
            <a:endParaRPr lang="ru-RU" sz="3400" dirty="0" smtClean="0"/>
          </a:p>
          <a:p>
            <a:r>
              <a:rPr lang="it-IT" sz="3400" b="1" dirty="0" smtClean="0"/>
              <a:t> </a:t>
            </a:r>
            <a:r>
              <a:rPr lang="fr-FR" sz="3400" b="1" dirty="0" smtClean="0"/>
              <a:t>Grandes plaidoiries et grands procès du </a:t>
            </a:r>
            <a:r>
              <a:rPr lang="fr-FR" sz="3400" b="1" dirty="0" err="1" smtClean="0"/>
              <a:t>XV-e</a:t>
            </a:r>
            <a:r>
              <a:rPr lang="fr-FR" sz="3400" b="1" dirty="0" smtClean="0"/>
              <a:t> au </a:t>
            </a:r>
            <a:r>
              <a:rPr lang="fr-FR" sz="3400" b="1" dirty="0" err="1" smtClean="0"/>
              <a:t>XX-e</a:t>
            </a:r>
            <a:r>
              <a:rPr lang="fr-FR" sz="3400" b="1" dirty="0" smtClean="0"/>
              <a:t>  siècle. Sous la direction de Nicolas </a:t>
            </a:r>
            <a:endParaRPr lang="ru-RU" sz="3400" dirty="0" smtClean="0"/>
          </a:p>
          <a:p>
            <a:r>
              <a:rPr lang="fr-FR" sz="3400" b="1" dirty="0" err="1" smtClean="0"/>
              <a:t>Corato</a:t>
            </a:r>
            <a:r>
              <a:rPr lang="fr-FR" sz="3400" b="1" dirty="0" smtClean="0"/>
              <a:t>. Prat éditions, Barcelone, Espagne, 2011, 557 p.</a:t>
            </a:r>
            <a:endParaRPr lang="ru-RU" sz="3400" dirty="0" smtClean="0"/>
          </a:p>
          <a:p>
            <a:r>
              <a:rPr lang="fr-FR" sz="3400" b="1" dirty="0" smtClean="0"/>
              <a:t> </a:t>
            </a:r>
            <a:r>
              <a:rPr lang="fr-FR" sz="3400" b="1" dirty="0" err="1" smtClean="0"/>
              <a:t>Gutu</a:t>
            </a:r>
            <a:r>
              <a:rPr lang="fr-FR" sz="3400" b="1" dirty="0" smtClean="0"/>
              <a:t> A. Confusion </a:t>
            </a:r>
            <a:r>
              <a:rPr lang="fr-FR" sz="3400" b="1" dirty="0" err="1" smtClean="0"/>
              <a:t>identitarum</a:t>
            </a:r>
            <a:r>
              <a:rPr lang="fr-FR" sz="3400" b="1" dirty="0" smtClean="0"/>
              <a:t>. Chisinau, ULIM, 2011, 170 p.</a:t>
            </a:r>
            <a:endParaRPr lang="ru-RU" sz="3400" dirty="0" smtClean="0"/>
          </a:p>
          <a:p>
            <a:r>
              <a:rPr lang="fr-FR" sz="3400" b="1" dirty="0" err="1" smtClean="0"/>
              <a:t>Gutu</a:t>
            </a:r>
            <a:r>
              <a:rPr lang="fr-FR" sz="3400" b="1" dirty="0" smtClean="0"/>
              <a:t> A. Ecrits </a:t>
            </a:r>
            <a:r>
              <a:rPr lang="fr-FR" sz="3400" b="1" dirty="0" err="1" smtClean="0"/>
              <a:t>traductologiques</a:t>
            </a:r>
            <a:r>
              <a:rPr lang="fr-FR" sz="3400" b="1" dirty="0" smtClean="0"/>
              <a:t>.  Chisinau, ULIM, 2012, 138 p.</a:t>
            </a:r>
            <a:endParaRPr lang="ru-RU" sz="3400" dirty="0" smtClean="0"/>
          </a:p>
          <a:p>
            <a:r>
              <a:rPr lang="fr-FR" sz="3400" b="1" dirty="0" smtClean="0"/>
              <a:t> </a:t>
            </a:r>
            <a:r>
              <a:rPr lang="fr-FR" sz="3400" b="1" dirty="0" err="1" smtClean="0"/>
              <a:t>Huisman</a:t>
            </a:r>
            <a:r>
              <a:rPr lang="fr-FR" sz="3400" b="1" dirty="0" smtClean="0"/>
              <a:t> D. et </a:t>
            </a:r>
            <a:r>
              <a:rPr lang="fr-FR" sz="3400" b="1" dirty="0" err="1" smtClean="0"/>
              <a:t>A.Verges</a:t>
            </a:r>
            <a:r>
              <a:rPr lang="fr-FR" sz="3400" b="1" dirty="0" smtClean="0"/>
              <a:t>. Histoires des philosophes, illustrée par des textes. Paris, Nathan, 2010, 432 p.</a:t>
            </a:r>
            <a:endParaRPr lang="ru-RU" sz="3400" dirty="0" smtClean="0"/>
          </a:p>
          <a:p>
            <a:r>
              <a:rPr lang="ro-RO" sz="3400" b="1" dirty="0" smtClean="0"/>
              <a:t> </a:t>
            </a:r>
            <a:r>
              <a:rPr lang="ro-RO" sz="3400" b="1" dirty="0" err="1" smtClean="0"/>
              <a:t>Iiordace</a:t>
            </a:r>
            <a:r>
              <a:rPr lang="ro-RO" sz="3400" b="1" dirty="0" smtClean="0"/>
              <a:t> </a:t>
            </a:r>
            <a:r>
              <a:rPr lang="ro-RO" sz="3400" b="1" dirty="0" err="1" smtClean="0"/>
              <a:t>E.Semiotica</a:t>
            </a:r>
            <a:r>
              <a:rPr lang="ro-RO" sz="3400" b="1" dirty="0" smtClean="0"/>
              <a:t> traducerii poetice. </a:t>
            </a:r>
            <a:r>
              <a:rPr lang="ro-RO" sz="3400" b="1" dirty="0" err="1" smtClean="0"/>
              <a:t>Iși</a:t>
            </a:r>
            <a:r>
              <a:rPr lang="ro-RO" sz="3400" b="1" dirty="0" smtClean="0"/>
              <a:t>, </a:t>
            </a:r>
            <a:r>
              <a:rPr lang="ro-RO" sz="3400" b="1" dirty="0" err="1" smtClean="0"/>
              <a:t>Ed.Junimea</a:t>
            </a:r>
            <a:r>
              <a:rPr lang="ro-RO" sz="3400" b="1" dirty="0" smtClean="0"/>
              <a:t>, 2003, 180 p.</a:t>
            </a:r>
            <a:endParaRPr lang="ru-RU" sz="3400" dirty="0" smtClean="0"/>
          </a:p>
          <a:p>
            <a:r>
              <a:rPr lang="ro-RO" sz="3400" b="1" dirty="0" smtClean="0"/>
              <a:t> </a:t>
            </a:r>
            <a:r>
              <a:rPr lang="ro-RO" sz="3400" b="1" dirty="0" err="1" smtClean="0"/>
              <a:t>Klinkenberg</a:t>
            </a:r>
            <a:r>
              <a:rPr lang="ro-RO" sz="3400" b="1" dirty="0" smtClean="0"/>
              <a:t> J.-M. </a:t>
            </a:r>
            <a:r>
              <a:rPr lang="ro-RO" sz="3400" b="1" dirty="0" err="1" smtClean="0"/>
              <a:t>Précis</a:t>
            </a:r>
            <a:r>
              <a:rPr lang="ro-RO" sz="3400" b="1" dirty="0" smtClean="0"/>
              <a:t> de </a:t>
            </a:r>
            <a:r>
              <a:rPr lang="ro-RO" sz="3400" b="1" dirty="0" err="1" smtClean="0"/>
              <a:t>sémiotique</a:t>
            </a:r>
            <a:r>
              <a:rPr lang="ro-RO" sz="3400" b="1" dirty="0" smtClean="0"/>
              <a:t> </a:t>
            </a:r>
            <a:r>
              <a:rPr lang="ro-RO" sz="3400" b="1" dirty="0" err="1" smtClean="0"/>
              <a:t>générale</a:t>
            </a:r>
            <a:r>
              <a:rPr lang="ro-RO" sz="3400" b="1" dirty="0" smtClean="0"/>
              <a:t>. Paris, De </a:t>
            </a:r>
            <a:r>
              <a:rPr lang="ro-RO" sz="3400" b="1" dirty="0" err="1" smtClean="0"/>
              <a:t>Boeck</a:t>
            </a:r>
            <a:r>
              <a:rPr lang="ro-RO" sz="3400" b="1" dirty="0" smtClean="0"/>
              <a:t> </a:t>
            </a:r>
            <a:r>
              <a:rPr lang="ro-RO" sz="3400" b="1" dirty="0" err="1" smtClean="0"/>
              <a:t>Université</a:t>
            </a:r>
            <a:r>
              <a:rPr lang="ro-RO" sz="3400" b="1" dirty="0" smtClean="0"/>
              <a:t>, 1998. 490 p.</a:t>
            </a:r>
            <a:endParaRPr lang="ru-RU" sz="3400" dirty="0" smtClean="0"/>
          </a:p>
          <a:p>
            <a:r>
              <a:rPr lang="ro-RO" sz="3400" b="1" dirty="0" smtClean="0"/>
              <a:t> </a:t>
            </a:r>
            <a:r>
              <a:rPr lang="ro-RO" sz="3400" b="1" dirty="0" err="1" smtClean="0"/>
              <a:t>Tiercelin</a:t>
            </a:r>
            <a:r>
              <a:rPr lang="ro-RO" sz="3400" b="1" dirty="0" smtClean="0"/>
              <a:t> C. La </a:t>
            </a:r>
            <a:r>
              <a:rPr lang="ro-RO" sz="3400" b="1" dirty="0" err="1" smtClean="0"/>
              <a:t>sémiotique</a:t>
            </a:r>
            <a:r>
              <a:rPr lang="ro-RO" sz="3400" b="1" dirty="0" smtClean="0"/>
              <a:t> </a:t>
            </a:r>
            <a:r>
              <a:rPr lang="ro-RO" sz="3400" b="1" dirty="0" err="1" smtClean="0"/>
              <a:t>philosohique</a:t>
            </a:r>
            <a:r>
              <a:rPr lang="ro-RO" sz="3400" b="1" dirty="0" smtClean="0"/>
              <a:t> de </a:t>
            </a:r>
            <a:r>
              <a:rPr lang="ro-RO" sz="3400" b="1" dirty="0" err="1" smtClean="0"/>
              <a:t>Charles</a:t>
            </a:r>
            <a:r>
              <a:rPr lang="ro-RO" sz="3400" b="1" dirty="0" smtClean="0"/>
              <a:t> </a:t>
            </a:r>
            <a:r>
              <a:rPr lang="ro-RO" sz="3400" b="1" dirty="0" err="1" smtClean="0"/>
              <a:t>Senders</a:t>
            </a:r>
            <a:r>
              <a:rPr lang="ro-RO" sz="3400" b="1" dirty="0" smtClean="0"/>
              <a:t> </a:t>
            </a:r>
            <a:r>
              <a:rPr lang="ro-RO" sz="3400" b="1" dirty="0" err="1" smtClean="0"/>
              <a:t>Peirce</a:t>
            </a:r>
            <a:r>
              <a:rPr lang="ro-RO" sz="3400" b="1" dirty="0" smtClean="0"/>
              <a:t>. In: </a:t>
            </a:r>
            <a:r>
              <a:rPr lang="ro-RO" sz="3400" b="1" dirty="0" err="1" smtClean="0"/>
              <a:t>Questions</a:t>
            </a:r>
            <a:r>
              <a:rPr lang="ro-RO" sz="3400" b="1" dirty="0" smtClean="0"/>
              <a:t> de </a:t>
            </a:r>
            <a:r>
              <a:rPr lang="ro-RO" sz="3400" b="1" dirty="0" err="1" smtClean="0"/>
              <a:t>sémiotique</a:t>
            </a:r>
            <a:r>
              <a:rPr lang="ro-RO" sz="3400" b="1" dirty="0" smtClean="0"/>
              <a:t>, </a:t>
            </a:r>
            <a:r>
              <a:rPr lang="ro-RO" sz="3400" b="1" dirty="0" err="1" smtClean="0"/>
              <a:t>Sous</a:t>
            </a:r>
            <a:r>
              <a:rPr lang="ro-RO" sz="3400" b="1" dirty="0" smtClean="0"/>
              <a:t> la </a:t>
            </a:r>
            <a:r>
              <a:rPr lang="ro-RO" sz="3400" b="1" dirty="0" err="1" smtClean="0"/>
              <a:t>direction</a:t>
            </a:r>
            <a:r>
              <a:rPr lang="ro-RO" sz="3400" b="1" dirty="0" smtClean="0"/>
              <a:t> de </a:t>
            </a:r>
            <a:r>
              <a:rPr lang="ro-RO" sz="3400" b="1" dirty="0" err="1" smtClean="0"/>
              <a:t>Anne</a:t>
            </a:r>
            <a:r>
              <a:rPr lang="ro-RO" sz="3400" b="1" dirty="0" smtClean="0"/>
              <a:t> </a:t>
            </a:r>
            <a:r>
              <a:rPr lang="ro-RO" sz="3400" b="1" dirty="0" err="1" smtClean="0"/>
              <a:t>Hénault</a:t>
            </a:r>
            <a:r>
              <a:rPr lang="ro-RO" sz="3400" b="1" dirty="0" smtClean="0"/>
              <a:t>. Paris, PUF, 2003, 758 p.</a:t>
            </a:r>
            <a:endParaRPr lang="ru-RU" sz="3400" dirty="0" smtClean="0"/>
          </a:p>
          <a:p>
            <a:r>
              <a:rPr lang="ro-RO" sz="3400" dirty="0" smtClean="0"/>
              <a:t> </a:t>
            </a:r>
            <a:endParaRPr lang="ru-RU" sz="3400" dirty="0" smtClean="0"/>
          </a:p>
          <a:p>
            <a:r>
              <a:rPr lang="ro-RO" sz="3400" dirty="0" smtClean="0"/>
              <a:t> </a:t>
            </a:r>
            <a:endParaRPr lang="ru-RU" sz="3400" dirty="0" smtClean="0"/>
          </a:p>
          <a:p>
            <a:r>
              <a:rPr lang="ro-RO" sz="3400" dirty="0" smtClean="0"/>
              <a:t> </a:t>
            </a:r>
            <a:endParaRPr lang="ru-RU" sz="3400" dirty="0" smtClean="0"/>
          </a:p>
          <a:p>
            <a:endParaRPr lang="ru-RU" dirty="0"/>
          </a:p>
        </p:txBody>
      </p:sp>
      <p:sp>
        <p:nvSpPr>
          <p:cNvPr id="3" name="Title 2"/>
          <p:cNvSpPr>
            <a:spLocks noGrp="1"/>
          </p:cNvSpPr>
          <p:nvPr>
            <p:ph type="title"/>
          </p:nvPr>
        </p:nvSpPr>
        <p:spPr>
          <a:xfrm>
            <a:off x="522248" y="381000"/>
            <a:ext cx="10644261" cy="547670"/>
          </a:xfrm>
        </p:spPr>
        <p:txBody>
          <a:bodyPr>
            <a:normAutofit fontScale="90000"/>
          </a:bodyPr>
          <a:lstStyle/>
          <a:p>
            <a:r>
              <a:rPr lang="en-US" dirty="0" smtClean="0"/>
              <a:t>Sources</a:t>
            </a:r>
            <a:endParaRPr lang="ru-RU" dirty="0"/>
          </a:p>
        </p:txBody>
      </p:sp>
    </p:spTree>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951404" cy="1371600"/>
          </a:xfrm>
        </p:spPr>
        <p:txBody>
          <a:bodyPr>
            <a:normAutofit/>
          </a:bodyPr>
          <a:lstStyle/>
          <a:p>
            <a:r>
              <a:rPr lang="fr-FR" sz="4000" b="1" dirty="0" smtClean="0">
                <a:solidFill>
                  <a:srgbClr val="FFFF00"/>
                </a:solidFill>
                <a:latin typeface="Constantia" pitchFamily="18" charset="0"/>
                <a:ea typeface="Iskoola Pota" pitchFamily="34" charset="0"/>
                <a:cs typeface="Iskoola Pota" pitchFamily="34" charset="0"/>
              </a:rPr>
              <a:t>Merci de votre attention!</a:t>
            </a:r>
            <a:endParaRPr lang="ro-RO" sz="4000" b="1" dirty="0" smtClean="0">
              <a:solidFill>
                <a:srgbClr val="FFFF00"/>
              </a:solidFill>
              <a:latin typeface="Constantia" pitchFamily="18" charset="0"/>
              <a:ea typeface="Iskoola Pota" pitchFamily="34" charset="0"/>
              <a:cs typeface="Iskoola Pota" pitchFamily="34" charset="0"/>
            </a:endParaRPr>
          </a:p>
        </p:txBody>
      </p:sp>
      <p:sp>
        <p:nvSpPr>
          <p:cNvPr id="40963" name="Text Placeholder 4"/>
          <p:cNvSpPr>
            <a:spLocks noGrp="1"/>
          </p:cNvSpPr>
          <p:nvPr>
            <p:ph type="body" sz="half" idx="2"/>
          </p:nvPr>
        </p:nvSpPr>
        <p:spPr>
          <a:xfrm>
            <a:off x="307934" y="2000240"/>
            <a:ext cx="3732213" cy="3143248"/>
          </a:xfrm>
          <a:gradFill rotWithShape="0">
            <a:gsLst>
              <a:gs pos="0">
                <a:srgbClr val="000000"/>
              </a:gs>
              <a:gs pos="20000">
                <a:srgbClr val="000040"/>
              </a:gs>
              <a:gs pos="50000">
                <a:srgbClr val="400040"/>
              </a:gs>
              <a:gs pos="75000">
                <a:srgbClr val="8F0040"/>
              </a:gs>
              <a:gs pos="89999">
                <a:srgbClr val="F27300"/>
              </a:gs>
              <a:gs pos="100000">
                <a:srgbClr val="FFBF00"/>
              </a:gs>
            </a:gsLst>
            <a:lin ang="5400000"/>
          </a:gradFill>
        </p:spPr>
        <p:txBody>
          <a:bodyPr>
            <a:normAutofit/>
          </a:bodyPr>
          <a:lstStyle/>
          <a:p>
            <a:r>
              <a:rPr lang="ro-RO" sz="2400" b="1" dirty="0" smtClean="0"/>
              <a:t>Ana GUŢU</a:t>
            </a:r>
          </a:p>
          <a:p>
            <a:r>
              <a:rPr lang="fr-FR" sz="2400" b="1" dirty="0" smtClean="0"/>
              <a:t>Docteur ès-lettres</a:t>
            </a:r>
            <a:endParaRPr lang="ro-RO" sz="2400" b="1" dirty="0" smtClean="0"/>
          </a:p>
          <a:p>
            <a:pPr>
              <a:buFont typeface="Arial" charset="0"/>
              <a:buChar char="•"/>
            </a:pPr>
            <a:r>
              <a:rPr lang="fr-FR" sz="2400" b="1" dirty="0" err="1" smtClean="0">
                <a:hlinkClick r:id="rId2"/>
              </a:rPr>
              <a:t>agutu</a:t>
            </a:r>
            <a:r>
              <a:rPr lang="en-US" sz="2400" b="1" dirty="0" smtClean="0">
                <a:hlinkClick r:id="rId2"/>
              </a:rPr>
              <a:t>@</a:t>
            </a:r>
            <a:r>
              <a:rPr lang="en-US" sz="2400" b="1" dirty="0" err="1" smtClean="0">
                <a:hlinkClick r:id="rId2"/>
              </a:rPr>
              <a:t>ulim.md</a:t>
            </a:r>
            <a:endParaRPr lang="en-US" sz="2400" b="1" dirty="0" smtClean="0"/>
          </a:p>
          <a:p>
            <a:pPr>
              <a:buFont typeface="Arial" charset="0"/>
              <a:buChar char="•"/>
            </a:pPr>
            <a:r>
              <a:rPr lang="en-US" sz="2400" b="1" dirty="0" smtClean="0">
                <a:solidFill>
                  <a:srgbClr val="990033"/>
                </a:solidFill>
                <a:hlinkClick r:id="rId3"/>
              </a:rPr>
              <a:t>www.anagutu.net</a:t>
            </a:r>
            <a:r>
              <a:rPr lang="en-US" sz="2400" b="1" dirty="0" smtClean="0">
                <a:solidFill>
                  <a:srgbClr val="990033"/>
                </a:solidFill>
              </a:rPr>
              <a:t> </a:t>
            </a:r>
            <a:endParaRPr lang="ro-RO" sz="2400" b="1" dirty="0" smtClean="0">
              <a:solidFill>
                <a:srgbClr val="990033"/>
              </a:solidFill>
            </a:endParaRPr>
          </a:p>
        </p:txBody>
      </p:sp>
      <p:pic>
        <p:nvPicPr>
          <p:cNvPr id="40964" name="Picture 1" descr="d:\Users\Annette\Desktop\articol Galati oct.2012\gutu 50.JPG"/>
          <p:cNvPicPr>
            <a:picLocks noGrp="1" noChangeAspect="1" noChangeArrowheads="1"/>
          </p:cNvPicPr>
          <p:nvPr>
            <p:ph type="pic" idx="1"/>
          </p:nvPr>
        </p:nvPicPr>
        <p:blipFill>
          <a:blip r:embed="rId4"/>
          <a:srcRect t="12279" b="12279"/>
          <a:stretch>
            <a:fillRect/>
          </a:stretch>
        </p:blipFill>
        <p:spPr>
          <a:xfrm rot="420000">
            <a:off x="4625311" y="1051289"/>
            <a:ext cx="6974225" cy="4454006"/>
          </a:xfrm>
          <a:noFill/>
        </p:spPr>
      </p:pic>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5125" y="1571613"/>
            <a:ext cx="9358377" cy="4448188"/>
          </a:xfrm>
        </p:spPr>
        <p:txBody>
          <a:bodyPr>
            <a:noAutofit/>
          </a:bodyPr>
          <a:lstStyle/>
          <a:p>
            <a:r>
              <a:rPr lang="fr-FR" sz="3200" b="1" i="1" dirty="0" smtClean="0"/>
              <a:t>le pouvoir judiciaire de la langue est défini par l’utilisation habile de la langue afin d’accuser ou acquitter un présumé coupable, qui à part d’être un citoyen, est aussi un prince (à savoir, monarque, ministre, figure publique éminente </a:t>
            </a:r>
            <a:r>
              <a:rPr lang="fr-FR" sz="3200" b="1" i="1" dirty="0" err="1" smtClean="0"/>
              <a:t>etc</a:t>
            </a:r>
            <a:r>
              <a:rPr lang="fr-FR" sz="3200" b="1" i="1" dirty="0" smtClean="0"/>
              <a:t>), dont le conflit apporté devant les tribunaux, stigmatise la société en la bouleversant et  contribue  aux changement ou à l’évolution des mentalités sociales. </a:t>
            </a:r>
            <a:endParaRPr lang="ru-RU" sz="3200" dirty="0"/>
          </a:p>
        </p:txBody>
      </p:sp>
      <p:sp>
        <p:nvSpPr>
          <p:cNvPr id="3" name="Title 2"/>
          <p:cNvSpPr>
            <a:spLocks noGrp="1"/>
          </p:cNvSpPr>
          <p:nvPr>
            <p:ph type="title"/>
          </p:nvPr>
        </p:nvSpPr>
        <p:spPr>
          <a:xfrm>
            <a:off x="379373" y="381000"/>
            <a:ext cx="9358377" cy="1119174"/>
          </a:xfrm>
        </p:spPr>
        <p:txBody>
          <a:bodyPr/>
          <a:lstStyle/>
          <a:p>
            <a:r>
              <a:rPr lang="fr-FR" dirty="0" smtClean="0"/>
              <a:t>Définition du pouvoir judiciaire de la langue</a:t>
            </a:r>
            <a:endParaRPr lang="ru-RU" dirty="0"/>
          </a:p>
        </p:txBody>
      </p:sp>
      <p:pic>
        <p:nvPicPr>
          <p:cNvPr id="2050" name="Picture 2" descr="C:\Documents and Settings\User\Рабочий стол\art.Francop.2013\pres\justice 2.jpg"/>
          <p:cNvPicPr>
            <a:picLocks noChangeAspect="1" noChangeArrowheads="1"/>
          </p:cNvPicPr>
          <p:nvPr/>
        </p:nvPicPr>
        <p:blipFill>
          <a:blip r:embed="rId2"/>
          <a:srcRect/>
          <a:stretch>
            <a:fillRect/>
          </a:stretch>
        </p:blipFill>
        <p:spPr bwMode="auto">
          <a:xfrm>
            <a:off x="9809188" y="428604"/>
            <a:ext cx="2057400" cy="2219325"/>
          </a:xfrm>
          <a:prstGeom prst="rect">
            <a:avLst/>
          </a:prstGeom>
          <a:noFill/>
        </p:spPr>
      </p:pic>
    </p:spTree>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2249" y="0"/>
            <a:ext cx="10144166" cy="928670"/>
          </a:xfrm>
        </p:spPr>
        <p:txBody>
          <a:bodyPr>
            <a:normAutofit fontScale="90000"/>
          </a:bodyPr>
          <a:lstStyle/>
          <a:p>
            <a:r>
              <a:rPr lang="fr-FR" i="1" dirty="0" smtClean="0">
                <a:solidFill>
                  <a:schemeClr val="bg1"/>
                </a:solidFill>
              </a:rPr>
              <a:t/>
            </a:r>
            <a:br>
              <a:rPr lang="fr-FR" i="1" dirty="0" smtClean="0">
                <a:solidFill>
                  <a:schemeClr val="bg1"/>
                </a:solidFill>
              </a:rPr>
            </a:br>
            <a:r>
              <a:rPr lang="fr-FR" i="1" dirty="0" smtClean="0">
                <a:solidFill>
                  <a:schemeClr val="bg1"/>
                </a:solidFill>
              </a:rPr>
              <a:t/>
            </a:r>
            <a:br>
              <a:rPr lang="fr-FR" i="1" dirty="0" smtClean="0">
                <a:solidFill>
                  <a:schemeClr val="bg1"/>
                </a:solidFill>
              </a:rPr>
            </a:br>
            <a:r>
              <a:rPr lang="fr-FR" sz="3100" i="1" dirty="0" smtClean="0">
                <a:solidFill>
                  <a:schemeClr val="bg1"/>
                </a:solidFill>
              </a:rPr>
              <a:t>Graphe 1. Structure  du pouvoir judiciaire de la langue. </a:t>
            </a:r>
            <a:r>
              <a:rPr lang="ru-RU" sz="3100" dirty="0" smtClean="0">
                <a:solidFill>
                  <a:schemeClr val="bg1"/>
                </a:solidFill>
              </a:rPr>
              <a:t/>
            </a:r>
            <a:br>
              <a:rPr lang="ru-RU" sz="3100" dirty="0" smtClean="0">
                <a:solidFill>
                  <a:schemeClr val="bg1"/>
                </a:solidFill>
              </a:rPr>
            </a:br>
            <a:endParaRPr lang="ru-RU" sz="3100" dirty="0">
              <a:solidFill>
                <a:schemeClr val="bg1"/>
              </a:solidFill>
            </a:endParaRPr>
          </a:p>
        </p:txBody>
      </p:sp>
      <p:sp>
        <p:nvSpPr>
          <p:cNvPr id="5" name="Content Placeholder 4"/>
          <p:cNvSpPr>
            <a:spLocks noGrp="1"/>
          </p:cNvSpPr>
          <p:nvPr>
            <p:ph idx="1"/>
          </p:nvPr>
        </p:nvSpPr>
        <p:spPr/>
        <p:txBody>
          <a:bodyPr/>
          <a:lstStyle/>
          <a:p>
            <a:endParaRPr lang="ru-RU" dirty="0"/>
          </a:p>
        </p:txBody>
      </p:sp>
      <p:graphicFrame>
        <p:nvGraphicFramePr>
          <p:cNvPr id="6" name="Diagram 5"/>
          <p:cNvGraphicFramePr/>
          <p:nvPr/>
        </p:nvGraphicFramePr>
        <p:xfrm>
          <a:off x="736562" y="1142984"/>
          <a:ext cx="9885159" cy="5387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934" y="285728"/>
            <a:ext cx="11215765" cy="1190612"/>
          </a:xfrm>
        </p:spPr>
        <p:txBody>
          <a:bodyPr>
            <a:noAutofit/>
          </a:bodyPr>
          <a:lstStyle/>
          <a:p>
            <a:r>
              <a:rPr lang="fr-FR" sz="2800" i="1" dirty="0" smtClean="0"/>
              <a:t/>
            </a:r>
            <a:br>
              <a:rPr lang="fr-FR" sz="2800" i="1" dirty="0" smtClean="0"/>
            </a:br>
            <a:r>
              <a:rPr lang="fr-FR" sz="2800" i="1" dirty="0" smtClean="0"/>
              <a:t/>
            </a:r>
            <a:br>
              <a:rPr lang="fr-FR" sz="2800" i="1" dirty="0" smtClean="0"/>
            </a:br>
            <a:r>
              <a:rPr lang="fr-FR" sz="2800" i="1" dirty="0" smtClean="0"/>
              <a:t>Graphe 2. Interférences lexicales-sémantiques-stylistiques-rhétoriques des entités discursives judiciaires. </a:t>
            </a:r>
            <a:r>
              <a:rPr lang="ru-RU" sz="2800" dirty="0" smtClean="0"/>
              <a:t/>
            </a:r>
            <a:br>
              <a:rPr lang="ru-RU" sz="2800" dirty="0" smtClean="0"/>
            </a:br>
            <a:endParaRPr lang="ru-RU" sz="2800" dirty="0"/>
          </a:p>
        </p:txBody>
      </p:sp>
      <p:graphicFrame>
        <p:nvGraphicFramePr>
          <p:cNvPr id="4" name="Content Placeholder 3"/>
          <p:cNvGraphicFramePr>
            <a:graphicFrameLocks noGrp="1"/>
          </p:cNvGraphicFramePr>
          <p:nvPr>
            <p:ph idx="1"/>
          </p:nvPr>
        </p:nvGraphicFramePr>
        <p:xfrm>
          <a:off x="593687" y="1214422"/>
          <a:ext cx="10063202"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3686" y="381000"/>
            <a:ext cx="10930013" cy="1047736"/>
          </a:xfrm>
        </p:spPr>
        <p:txBody>
          <a:bodyPr>
            <a:normAutofit fontScale="90000"/>
          </a:bodyPr>
          <a:lstStyle/>
          <a:p>
            <a:r>
              <a:rPr lang="fr-FR" i="1" dirty="0" smtClean="0"/>
              <a:t>Graphe 3. La structure sémiotique de la plaidoirie. </a:t>
            </a:r>
            <a:r>
              <a:rPr lang="ru-RU" dirty="0" smtClean="0"/>
              <a:t/>
            </a:r>
            <a:br>
              <a:rPr lang="ru-RU" dirty="0" smtClean="0"/>
            </a:br>
            <a:endParaRPr lang="ru-RU" dirty="0"/>
          </a:p>
        </p:txBody>
      </p:sp>
      <p:graphicFrame>
        <p:nvGraphicFramePr>
          <p:cNvPr id="4" name="Content Placeholder 3"/>
          <p:cNvGraphicFramePr>
            <a:graphicFrameLocks noGrp="1"/>
          </p:cNvGraphicFramePr>
          <p:nvPr>
            <p:ph idx="1"/>
          </p:nvPr>
        </p:nvGraphicFramePr>
        <p:xfrm>
          <a:off x="522248" y="1142984"/>
          <a:ext cx="10858576" cy="5114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2248" y="714356"/>
            <a:ext cx="10215605" cy="1357322"/>
          </a:xfrm>
        </p:spPr>
        <p:txBody>
          <a:bodyPr>
            <a:normAutofit fontScale="90000"/>
          </a:bodyPr>
          <a:lstStyle/>
          <a:p>
            <a:r>
              <a:rPr lang="fr-FR" i="1" dirty="0" smtClean="0">
                <a:solidFill>
                  <a:schemeClr val="tx1"/>
                </a:solidFill>
              </a:rPr>
              <a:t>Graphe 4. </a:t>
            </a:r>
            <a:br>
              <a:rPr lang="fr-FR" i="1" dirty="0" smtClean="0">
                <a:solidFill>
                  <a:schemeClr val="tx1"/>
                </a:solidFill>
              </a:rPr>
            </a:br>
            <a:r>
              <a:rPr lang="fr-FR" i="1" dirty="0" smtClean="0">
                <a:solidFill>
                  <a:schemeClr val="tx1"/>
                </a:solidFill>
              </a:rPr>
              <a:t>A) Plaidoirie basée surtout sur les faits réels. </a:t>
            </a:r>
            <a:br>
              <a:rPr lang="fr-FR" i="1" dirty="0" smtClean="0">
                <a:solidFill>
                  <a:schemeClr val="tx1"/>
                </a:solidFill>
              </a:rPr>
            </a:br>
            <a:r>
              <a:rPr lang="fr-FR" i="1" dirty="0" smtClean="0">
                <a:solidFill>
                  <a:schemeClr val="tx1"/>
                </a:solidFill>
              </a:rPr>
              <a:t>B) Plaidoirie basée surtout sur l’imaginaire.</a:t>
            </a:r>
            <a:r>
              <a:rPr lang="ru-RU" dirty="0" smtClean="0">
                <a:solidFill>
                  <a:schemeClr val="tx1"/>
                </a:solidFill>
              </a:rPr>
              <a:t/>
            </a:r>
            <a:br>
              <a:rPr lang="ru-RU" dirty="0" smtClean="0">
                <a:solidFill>
                  <a:schemeClr val="tx1"/>
                </a:solidFill>
              </a:rPr>
            </a:br>
            <a:endParaRPr lang="ru-RU" dirty="0">
              <a:solidFill>
                <a:schemeClr val="tx1"/>
              </a:solidFill>
            </a:endParaRPr>
          </a:p>
        </p:txBody>
      </p:sp>
      <p:graphicFrame>
        <p:nvGraphicFramePr>
          <p:cNvPr id="4" name="Content Placeholder 3"/>
          <p:cNvGraphicFramePr>
            <a:graphicFrameLocks noGrp="1"/>
          </p:cNvGraphicFramePr>
          <p:nvPr>
            <p:ph idx="1"/>
          </p:nvPr>
        </p:nvGraphicFramePr>
        <p:xfrm>
          <a:off x="307934" y="2500306"/>
          <a:ext cx="4500594"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6237288" y="2428868"/>
          <a:ext cx="5214974" cy="27860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372" y="1785926"/>
            <a:ext cx="11215766" cy="5072073"/>
          </a:xfrm>
        </p:spPr>
        <p:txBody>
          <a:bodyPr/>
          <a:lstStyle/>
          <a:p>
            <a:r>
              <a:rPr lang="fr-FR" sz="3200" dirty="0" smtClean="0"/>
              <a:t>Nous avons analysés un corpus de 43 discours – plaidoiries, discours d’accusation, notes de plaidoiries, essais littéraires répertoriés dans le livre de </a:t>
            </a:r>
            <a:r>
              <a:rPr lang="fr-FR" sz="3200" dirty="0" err="1" smtClean="0"/>
              <a:t>Corato</a:t>
            </a:r>
            <a:r>
              <a:rPr lang="fr-FR" sz="3200" dirty="0" smtClean="0"/>
              <a:t>. 10 de ces discours sont des documents écrits qui n’ont pas été prononcés devant les tribunaux. Faute d’espace, nous allons présenter seulement 9 graphes-résumés des  textes/discours les plus éloquents selon la structure suivante : description des faits, </a:t>
            </a:r>
            <a:r>
              <a:rPr lang="fr-FR" sz="3200" b="1" i="1" dirty="0" smtClean="0"/>
              <a:t>le choix des termes juridiques, les lexèmes (mots-clés) à titre d’isotopie, les figures de pensées et les philosophèmes/sentences.</a:t>
            </a:r>
            <a:endParaRPr lang="ru-RU" sz="3200" dirty="0" smtClean="0"/>
          </a:p>
          <a:p>
            <a:endParaRPr lang="ru-RU" dirty="0" smtClean="0"/>
          </a:p>
          <a:p>
            <a:endParaRPr lang="ru-RU" dirty="0"/>
          </a:p>
        </p:txBody>
      </p:sp>
      <p:sp>
        <p:nvSpPr>
          <p:cNvPr id="3" name="Title 2"/>
          <p:cNvSpPr>
            <a:spLocks noGrp="1"/>
          </p:cNvSpPr>
          <p:nvPr>
            <p:ph type="title"/>
          </p:nvPr>
        </p:nvSpPr>
        <p:spPr>
          <a:xfrm>
            <a:off x="307934" y="0"/>
            <a:ext cx="11501517" cy="1752600"/>
          </a:xfrm>
        </p:spPr>
        <p:txBody>
          <a:bodyPr>
            <a:noAutofit/>
          </a:bodyPr>
          <a:lstStyle/>
          <a:p>
            <a:r>
              <a:rPr lang="fr-FR" sz="2400" i="1" dirty="0" smtClean="0">
                <a:solidFill>
                  <a:schemeClr val="tx1"/>
                </a:solidFill>
              </a:rPr>
              <a:t>la phénoménologie du procès judiciaire dans son évolution sur l’exemple de la France (corpus de plaidoiries)  avec élaboration  des modèles sémiotiques en base des analyses lexicales-sémantiques-stylistiques-rhétoriques</a:t>
            </a:r>
            <a:endParaRPr lang="ru-RU" sz="2400" dirty="0">
              <a:solidFill>
                <a:schemeClr val="tx1"/>
              </a:solidFill>
            </a:endParaRPr>
          </a:p>
        </p:txBody>
      </p:sp>
    </p:spTree>
  </p:cSld>
  <p:clrMapOvr>
    <a:masterClrMapping/>
  </p:clrMapOvr>
  <p:transition spd="slow">
    <p:strips dir="rd"/>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GUTU 29.03.2013">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 xmlns:thm15="http://schemas.microsoft.com/office/thememl/2012/main" name="Blue atom design template" id="{88D99BA8-EA61-49B7-A82C-02C934D1545A}" vid="{E9C00F38-7B18-4192-A9FF-2047DACB012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CB4D22-CC71-4301-BDD0-992E9D52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pres.GUTU 29.03.2013</Template>
  <TotalTime>0</TotalTime>
  <Words>1942</Words>
  <Application>Microsoft Office PowerPoint</Application>
  <PresentationFormat>Custom</PresentationFormat>
  <Paragraphs>279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pres.GUTU 29.03.2013</vt:lpstr>
      <vt:lpstr>LE   POUVOIR  JUDICIAIRE  DE LA LANGUE : VERS UNE SEMIOTIQUE DE LA PLAIDOIRIE   </vt:lpstr>
      <vt:lpstr>Questions formulées</vt:lpstr>
      <vt:lpstr>Rapports langue et pouvoir</vt:lpstr>
      <vt:lpstr>Définition du pouvoir judiciaire de la langue</vt:lpstr>
      <vt:lpstr>  Graphe 1. Structure  du pouvoir judiciaire de la langue.  </vt:lpstr>
      <vt:lpstr>  Graphe 2. Interférences lexicales-sémantiques-stylistiques-rhétoriques des entités discursives judiciaires.  </vt:lpstr>
      <vt:lpstr>Graphe 3. La structure sémiotique de la plaidoirie.  </vt:lpstr>
      <vt:lpstr>Graphe 4.  A) Plaidoirie basée surtout sur les faits réels.  B) Plaidoirie basée surtout sur l’imaginaire. </vt:lpstr>
      <vt:lpstr>la phénoménologie du procès judiciaire dans son évolution sur l’exemple de la France (corpus de plaidoiries)  avec élaboration  des modèles sémiotiques en base des analyses lexicales-sémantiques-stylistiques-rhétoriques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à propos de  l’impact de l’histoire judiciaire sur le destin d’un pays </vt:lpstr>
      <vt:lpstr>Conclusions</vt:lpstr>
      <vt:lpstr>Sources</vt:lpstr>
      <vt:lpstr>Merci de votre attention!</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2013-02-07T09:01:25Z</dcterms:created>
  <dcterms:modified xsi:type="dcterms:W3CDTF">2013-03-29T13:29:51Z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ies>
</file>